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7" r:id="rId2"/>
    <p:sldId id="358" r:id="rId3"/>
    <p:sldId id="1204" r:id="rId4"/>
    <p:sldId id="1223" r:id="rId5"/>
    <p:sldId id="1205" r:id="rId6"/>
    <p:sldId id="1206" r:id="rId7"/>
    <p:sldId id="1208" r:id="rId8"/>
    <p:sldId id="1209" r:id="rId9"/>
    <p:sldId id="1210" r:id="rId10"/>
    <p:sldId id="1211" r:id="rId11"/>
    <p:sldId id="1213" r:id="rId12"/>
    <p:sldId id="1214" r:id="rId13"/>
    <p:sldId id="1200" r:id="rId14"/>
    <p:sldId id="1201" r:id="rId15"/>
    <p:sldId id="1202" r:id="rId16"/>
    <p:sldId id="1203" r:id="rId17"/>
    <p:sldId id="1207" r:id="rId18"/>
    <p:sldId id="1212" r:id="rId19"/>
    <p:sldId id="1215" r:id="rId20"/>
    <p:sldId id="1220" r:id="rId21"/>
    <p:sldId id="1216" r:id="rId22"/>
    <p:sldId id="1221" r:id="rId23"/>
    <p:sldId id="1219" r:id="rId24"/>
    <p:sldId id="1217" r:id="rId25"/>
    <p:sldId id="1218" r:id="rId26"/>
    <p:sldId id="1140" r:id="rId27"/>
    <p:sldId id="381" r:id="rId28"/>
    <p:sldId id="382" r:id="rId29"/>
    <p:sldId id="379" r:id="rId30"/>
    <p:sldId id="1222" r:id="rId31"/>
    <p:sldId id="1118" r:id="rId32"/>
    <p:sldId id="331" r:id="rId3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</p14:sldIdLst>
        </p14:section>
        <p14:section name="Linux Executables" id="{5369FFD3-A524-4DEB-80CC-6C0F8E53E93D}">
          <p14:sldIdLst>
            <p14:sldId id="1204"/>
            <p14:sldId id="1223"/>
            <p14:sldId id="1205"/>
            <p14:sldId id="1206"/>
            <p14:sldId id="1208"/>
            <p14:sldId id="1209"/>
          </p14:sldIdLst>
        </p14:section>
        <p14:section name="ELF Magic" id="{8D18B607-1C7A-4ADC-ACA6-FFFA85C0B229}">
          <p14:sldIdLst>
            <p14:sldId id="1210"/>
            <p14:sldId id="1211"/>
            <p14:sldId id="1213"/>
            <p14:sldId id="1214"/>
          </p14:sldIdLst>
        </p14:section>
        <p14:section name="Linux Tools Overview" id="{7607B1EF-640A-4A29-9789-55F18247A5B0}">
          <p14:sldIdLst>
            <p14:sldId id="1200"/>
            <p14:sldId id="1201"/>
            <p14:sldId id="1202"/>
            <p14:sldId id="1203"/>
          </p14:sldIdLst>
        </p14:section>
        <p14:section name="Linux Tools in Detail" id="{BCE13B02-BD32-4B22-8E9E-C7F03C5F435D}">
          <p14:sldIdLst>
            <p14:sldId id="1207"/>
            <p14:sldId id="1212"/>
            <p14:sldId id="1215"/>
            <p14:sldId id="1220"/>
            <p14:sldId id="1216"/>
            <p14:sldId id="1221"/>
          </p14:sldIdLst>
        </p14:section>
        <p14:section name="Tools: dependencies and calls" id="{D2953228-8AE4-467A-BD3F-EB580B75FAD3}">
          <p14:sldIdLst>
            <p14:sldId id="1219"/>
            <p14:sldId id="1217"/>
            <p14:sldId id="1218"/>
            <p14:sldId id="1140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EE959C-E8F6-400A-9FE2-30A0A7A6EA95}" v="1" dt="2024-11-04T13:02:38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2034" autoAdjust="0"/>
  </p:normalViewPr>
  <p:slideViewPr>
    <p:cSldViewPr snapToGrid="0" snapToObjects="1" showGuides="1">
      <p:cViewPr varScale="1">
        <p:scale>
          <a:sx n="86" d="100"/>
          <a:sy n="86" d="100"/>
        </p:scale>
        <p:origin x="5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E7EE959C-E8F6-400A-9FE2-30A0A7A6EA95}"/>
    <pc:docChg chg="modSld">
      <pc:chgData name="Mark Fishpool" userId="b7923bd0fa9cf83f" providerId="LiveId" clId="{E7EE959C-E8F6-400A-9FE2-30A0A7A6EA95}" dt="2024-11-04T13:02:38.890" v="0" actId="20577"/>
      <pc:docMkLst>
        <pc:docMk/>
      </pc:docMkLst>
      <pc:sldChg chg="modSp">
        <pc:chgData name="Mark Fishpool" userId="b7923bd0fa9cf83f" providerId="LiveId" clId="{E7EE959C-E8F6-400A-9FE2-30A0A7A6EA95}" dt="2024-11-04T13:02:38.890" v="0" actId="20577"/>
        <pc:sldMkLst>
          <pc:docMk/>
          <pc:sldMk cId="1765813263" sldId="1212"/>
        </pc:sldMkLst>
        <pc:graphicFrameChg chg="mod">
          <ac:chgData name="Mark Fishpool" userId="b7923bd0fa9cf83f" providerId="LiveId" clId="{E7EE959C-E8F6-400A-9FE2-30A0A7A6EA95}" dt="2024-11-04T13:02:38.890" v="0" actId="20577"/>
          <ac:graphicFrameMkLst>
            <pc:docMk/>
            <pc:sldMk cId="1765813263" sldId="1212"/>
            <ac:graphicFrameMk id="4" creationId="{56407BAF-CF21-EC97-9515-8BE711E1675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E9C7DA-A261-4A63-96C0-D594969638AF}" type="doc">
      <dgm:prSet loTypeId="urn:microsoft.com/office/officeart/2005/8/layout/chevron2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5B616A10-44FA-42D9-AEE3-EE44211C3C2C}">
      <dgm:prSet phldrT="[Text]"/>
      <dgm:spPr/>
      <dgm:t>
        <a:bodyPr/>
        <a:lstStyle/>
        <a:p>
          <a:r>
            <a:rPr lang="en-GB"/>
            <a:t>Pre-processing</a:t>
          </a:r>
        </a:p>
      </dgm:t>
    </dgm:pt>
    <dgm:pt modelId="{225DCBBB-E4EB-4B3D-9923-D8C9F60C461A}" type="parTrans" cxnId="{455E65C1-DF7A-4514-BBE1-2C621CCCD75A}">
      <dgm:prSet/>
      <dgm:spPr/>
      <dgm:t>
        <a:bodyPr/>
        <a:lstStyle/>
        <a:p>
          <a:endParaRPr lang="en-GB"/>
        </a:p>
      </dgm:t>
    </dgm:pt>
    <dgm:pt modelId="{B7207EA9-A00F-42BB-9062-F4A281DAFF5C}" type="sibTrans" cxnId="{455E65C1-DF7A-4514-BBE1-2C621CCCD75A}">
      <dgm:prSet/>
      <dgm:spPr/>
      <dgm:t>
        <a:bodyPr/>
        <a:lstStyle/>
        <a:p>
          <a:endParaRPr lang="en-GB"/>
        </a:p>
      </dgm:t>
    </dgm:pt>
    <dgm:pt modelId="{5F72F8EB-7496-4B48-A6CE-7ADC8F775B0E}">
      <dgm:prSet phldrT="[Text]" custT="1"/>
      <dgm:spPr/>
      <dgm:t>
        <a:bodyPr/>
        <a:lstStyle/>
        <a:p>
          <a:r>
            <a:rPr lang="en-GB" sz="1000" dirty="0"/>
            <a:t>Typically uses GNU C Preprocessor ("cp") for transforming C, C++ and Objective-C</a:t>
          </a:r>
        </a:p>
      </dgm:t>
    </dgm:pt>
    <dgm:pt modelId="{6AC922EF-F541-4361-8D00-83063FAAEC03}" type="parTrans" cxnId="{F46C81C5-566E-4C2A-A9EB-5F589D98DA22}">
      <dgm:prSet/>
      <dgm:spPr/>
      <dgm:t>
        <a:bodyPr/>
        <a:lstStyle/>
        <a:p>
          <a:endParaRPr lang="en-GB"/>
        </a:p>
      </dgm:t>
    </dgm:pt>
    <dgm:pt modelId="{3D711A65-DE2E-4911-AFB5-D7F86CD6E79A}" type="sibTrans" cxnId="{F46C81C5-566E-4C2A-A9EB-5F589D98DA22}">
      <dgm:prSet/>
      <dgm:spPr/>
      <dgm:t>
        <a:bodyPr/>
        <a:lstStyle/>
        <a:p>
          <a:endParaRPr lang="en-GB"/>
        </a:p>
      </dgm:t>
    </dgm:pt>
    <dgm:pt modelId="{B2E91092-B86E-43B8-8A6B-C64F4E6CBC92}">
      <dgm:prSet phldrT="[Text]" custT="1"/>
      <dgm:spPr/>
      <dgm:t>
        <a:bodyPr/>
        <a:lstStyle/>
        <a:p>
          <a:r>
            <a:rPr lang="en-GB" sz="1000"/>
            <a:t>Includes headers (#include directives)</a:t>
          </a:r>
        </a:p>
      </dgm:t>
    </dgm:pt>
    <dgm:pt modelId="{E1436C2D-E5F8-493E-916A-C0DA952769AE}" type="parTrans" cxnId="{CD682F4F-20B7-4242-9245-55B9A9D6ADE8}">
      <dgm:prSet/>
      <dgm:spPr/>
      <dgm:t>
        <a:bodyPr/>
        <a:lstStyle/>
        <a:p>
          <a:endParaRPr lang="en-GB"/>
        </a:p>
      </dgm:t>
    </dgm:pt>
    <dgm:pt modelId="{C367CCF2-83C3-4CB6-800B-43B1E7750FE0}" type="sibTrans" cxnId="{CD682F4F-20B7-4242-9245-55B9A9D6ADE8}">
      <dgm:prSet/>
      <dgm:spPr/>
      <dgm:t>
        <a:bodyPr/>
        <a:lstStyle/>
        <a:p>
          <a:endParaRPr lang="en-GB"/>
        </a:p>
      </dgm:t>
    </dgm:pt>
    <dgm:pt modelId="{D5C627D5-7822-49D5-97AC-F9F20ABBA824}">
      <dgm:prSet phldrT="[Text]"/>
      <dgm:spPr/>
      <dgm:t>
        <a:bodyPr/>
        <a:lstStyle/>
        <a:p>
          <a:r>
            <a:rPr lang="en-GB"/>
            <a:t>Compilation</a:t>
          </a:r>
        </a:p>
      </dgm:t>
    </dgm:pt>
    <dgm:pt modelId="{C84609B8-D7DC-4176-A062-6F28D0DB6564}" type="parTrans" cxnId="{586C6D99-2665-4876-AF71-5BD65F4ABB13}">
      <dgm:prSet/>
      <dgm:spPr/>
      <dgm:t>
        <a:bodyPr/>
        <a:lstStyle/>
        <a:p>
          <a:endParaRPr lang="en-GB"/>
        </a:p>
      </dgm:t>
    </dgm:pt>
    <dgm:pt modelId="{17AF1624-81C2-453B-9564-5B3E2F4EF262}" type="sibTrans" cxnId="{586C6D99-2665-4876-AF71-5BD65F4ABB13}">
      <dgm:prSet/>
      <dgm:spPr/>
      <dgm:t>
        <a:bodyPr/>
        <a:lstStyle/>
        <a:p>
          <a:endParaRPr lang="en-GB"/>
        </a:p>
      </dgm:t>
    </dgm:pt>
    <dgm:pt modelId="{DC13FB57-4FB9-49AF-AD26-0109A60E35A8}">
      <dgm:prSet phldrT="[Text]" custT="1"/>
      <dgm:spPr/>
      <dgm:t>
        <a:bodyPr/>
        <a:lstStyle/>
        <a:p>
          <a:r>
            <a:rPr lang="en-GB" sz="1000"/>
            <a:t>Compiles the pre-processed code</a:t>
          </a:r>
        </a:p>
      </dgm:t>
    </dgm:pt>
    <dgm:pt modelId="{DD33F061-B849-44EE-B462-1202A3E7D23C}" type="parTrans" cxnId="{DA0DB2EE-FC23-41DC-8DA8-FDE8AAA3A163}">
      <dgm:prSet/>
      <dgm:spPr/>
      <dgm:t>
        <a:bodyPr/>
        <a:lstStyle/>
        <a:p>
          <a:endParaRPr lang="en-GB"/>
        </a:p>
      </dgm:t>
    </dgm:pt>
    <dgm:pt modelId="{89B18979-474F-45D1-941A-EEA14C93E996}" type="sibTrans" cxnId="{DA0DB2EE-FC23-41DC-8DA8-FDE8AAA3A163}">
      <dgm:prSet/>
      <dgm:spPr/>
      <dgm:t>
        <a:bodyPr/>
        <a:lstStyle/>
        <a:p>
          <a:endParaRPr lang="en-GB"/>
        </a:p>
      </dgm:t>
    </dgm:pt>
    <dgm:pt modelId="{F435A4D7-CB6A-413C-8733-7EFDFBB497D5}">
      <dgm:prSet phldrT="[Text]" custT="1"/>
      <dgm:spPr/>
      <dgm:t>
        <a:bodyPr/>
        <a:lstStyle/>
        <a:p>
          <a:r>
            <a:rPr lang="en-GB" sz="1000"/>
            <a:t>Into target architecture assembly language</a:t>
          </a:r>
        </a:p>
      </dgm:t>
    </dgm:pt>
    <dgm:pt modelId="{19E5B40A-BFCA-40DC-9600-3164B5002003}" type="parTrans" cxnId="{A1809F2C-126E-4DF1-BD97-12E1FEDF3CFE}">
      <dgm:prSet/>
      <dgm:spPr/>
      <dgm:t>
        <a:bodyPr/>
        <a:lstStyle/>
        <a:p>
          <a:endParaRPr lang="en-GB"/>
        </a:p>
      </dgm:t>
    </dgm:pt>
    <dgm:pt modelId="{B4C4784C-CEC0-42FF-AD3D-ADA2E2C179AE}" type="sibTrans" cxnId="{A1809F2C-126E-4DF1-BD97-12E1FEDF3CFE}">
      <dgm:prSet/>
      <dgm:spPr/>
      <dgm:t>
        <a:bodyPr/>
        <a:lstStyle/>
        <a:p>
          <a:endParaRPr lang="en-GB"/>
        </a:p>
      </dgm:t>
    </dgm:pt>
    <dgm:pt modelId="{BE5553E9-D5F9-46EA-9A7C-09223EDC0304}">
      <dgm:prSet phldrT="[Text]"/>
      <dgm:spPr/>
      <dgm:t>
        <a:bodyPr/>
        <a:lstStyle/>
        <a:p>
          <a:r>
            <a:rPr lang="en-GB"/>
            <a:t>Assembly</a:t>
          </a:r>
        </a:p>
      </dgm:t>
    </dgm:pt>
    <dgm:pt modelId="{E35AE3C9-4CA3-4E46-B0D8-FACFE0FDB425}" type="parTrans" cxnId="{2A607659-4E27-41F2-A60B-51A0B9C88807}">
      <dgm:prSet/>
      <dgm:spPr/>
      <dgm:t>
        <a:bodyPr/>
        <a:lstStyle/>
        <a:p>
          <a:endParaRPr lang="en-GB"/>
        </a:p>
      </dgm:t>
    </dgm:pt>
    <dgm:pt modelId="{BCB3EF0E-B28A-4EFF-848B-328A571F1C39}" type="sibTrans" cxnId="{2A607659-4E27-41F2-A60B-51A0B9C88807}">
      <dgm:prSet/>
      <dgm:spPr/>
      <dgm:t>
        <a:bodyPr/>
        <a:lstStyle/>
        <a:p>
          <a:endParaRPr lang="en-GB"/>
        </a:p>
      </dgm:t>
    </dgm:pt>
    <dgm:pt modelId="{4691D876-4BA7-4171-B65D-55D8F0B6639C}">
      <dgm:prSet phldrT="[Text]" custT="1"/>
      <dgm:spPr/>
      <dgm:t>
        <a:bodyPr/>
        <a:lstStyle/>
        <a:p>
          <a:r>
            <a:rPr lang="en-GB" sz="1000"/>
            <a:t>Converts assembly language into target architecture machine code</a:t>
          </a:r>
        </a:p>
      </dgm:t>
    </dgm:pt>
    <dgm:pt modelId="{89777977-A6A1-404B-AC3A-6765C3786D1A}" type="parTrans" cxnId="{47760ACD-149C-44FE-A9A0-1D61EC4D62AC}">
      <dgm:prSet/>
      <dgm:spPr/>
      <dgm:t>
        <a:bodyPr/>
        <a:lstStyle/>
        <a:p>
          <a:endParaRPr lang="en-GB"/>
        </a:p>
      </dgm:t>
    </dgm:pt>
    <dgm:pt modelId="{22F6BEFA-14EA-4B7D-A5D0-3E0351822F14}" type="sibTrans" cxnId="{47760ACD-149C-44FE-A9A0-1D61EC4D62AC}">
      <dgm:prSet/>
      <dgm:spPr/>
      <dgm:t>
        <a:bodyPr/>
        <a:lstStyle/>
        <a:p>
          <a:endParaRPr lang="en-GB"/>
        </a:p>
      </dgm:t>
    </dgm:pt>
    <dgm:pt modelId="{65EF8ACF-E1E8-4F05-B93C-4CCF9A74AA45}">
      <dgm:prSet/>
      <dgm:spPr/>
      <dgm:t>
        <a:bodyPr/>
        <a:lstStyle/>
        <a:p>
          <a:r>
            <a:rPr lang="en-GB"/>
            <a:t>Linking</a:t>
          </a:r>
        </a:p>
      </dgm:t>
    </dgm:pt>
    <dgm:pt modelId="{5A6622B3-F88E-4F73-B1E3-0522B35D8129}" type="parTrans" cxnId="{5FE8F7E0-0347-475C-9481-BE1908393935}">
      <dgm:prSet/>
      <dgm:spPr/>
      <dgm:t>
        <a:bodyPr/>
        <a:lstStyle/>
        <a:p>
          <a:endParaRPr lang="en-GB"/>
        </a:p>
      </dgm:t>
    </dgm:pt>
    <dgm:pt modelId="{98284138-8E7D-4DE8-B582-1F3D09CE24E7}" type="sibTrans" cxnId="{5FE8F7E0-0347-475C-9481-BE1908393935}">
      <dgm:prSet/>
      <dgm:spPr/>
      <dgm:t>
        <a:bodyPr/>
        <a:lstStyle/>
        <a:p>
          <a:endParaRPr lang="en-GB"/>
        </a:p>
      </dgm:t>
    </dgm:pt>
    <dgm:pt modelId="{55BF2C29-973C-4D75-B8F2-3AA0E804B269}">
      <dgm:prSet phldrT="[Text]" custT="1"/>
      <dgm:spPr/>
      <dgm:t>
        <a:bodyPr/>
        <a:lstStyle/>
        <a:p>
          <a:r>
            <a:rPr lang="en-GB" sz="1000"/>
            <a:t>Expands macros (#define directives) etc.</a:t>
          </a:r>
        </a:p>
      </dgm:t>
    </dgm:pt>
    <dgm:pt modelId="{2902271A-ADA4-45A6-970F-20C70E46F1BA}" type="parTrans" cxnId="{4398FA9C-922C-4E45-A27D-F3CD30708F62}">
      <dgm:prSet/>
      <dgm:spPr/>
      <dgm:t>
        <a:bodyPr/>
        <a:lstStyle/>
        <a:p>
          <a:endParaRPr lang="en-GB"/>
        </a:p>
      </dgm:t>
    </dgm:pt>
    <dgm:pt modelId="{0CA43D1B-A902-45AC-A966-A5DB66FD0F53}" type="sibTrans" cxnId="{4398FA9C-922C-4E45-A27D-F3CD30708F62}">
      <dgm:prSet/>
      <dgm:spPr/>
      <dgm:t>
        <a:bodyPr/>
        <a:lstStyle/>
        <a:p>
          <a:endParaRPr lang="en-GB"/>
        </a:p>
      </dgm:t>
    </dgm:pt>
    <dgm:pt modelId="{0A21C785-8D4B-4EC6-ACD5-73322FA96AA0}">
      <dgm:prSet phldrT="[Text]" custT="1"/>
      <dgm:spPr/>
      <dgm:t>
        <a:bodyPr/>
        <a:lstStyle/>
        <a:p>
          <a:r>
            <a:rPr lang="en-GB" sz="1000"/>
            <a:t>Conditionals (e.g. conditional compilation) etc.</a:t>
          </a:r>
        </a:p>
      </dgm:t>
    </dgm:pt>
    <dgm:pt modelId="{9906105D-FA01-47E8-84F2-A830182C4E22}" type="parTrans" cxnId="{02D99E58-08CA-4539-A715-C8A9B00B516A}">
      <dgm:prSet/>
      <dgm:spPr/>
      <dgm:t>
        <a:bodyPr/>
        <a:lstStyle/>
        <a:p>
          <a:endParaRPr lang="en-GB"/>
        </a:p>
      </dgm:t>
    </dgm:pt>
    <dgm:pt modelId="{E473989B-A43B-4128-A4B6-0FB5312EFE69}" type="sibTrans" cxnId="{02D99E58-08CA-4539-A715-C8A9B00B516A}">
      <dgm:prSet/>
      <dgm:spPr/>
      <dgm:t>
        <a:bodyPr/>
        <a:lstStyle/>
        <a:p>
          <a:endParaRPr lang="en-GB"/>
        </a:p>
      </dgm:t>
    </dgm:pt>
    <dgm:pt modelId="{7DC79931-4839-4E74-B4CA-59A89EDDF051}">
      <dgm:prSet phldrT="[Text]" custT="1"/>
      <dgm:spPr/>
      <dgm:t>
        <a:bodyPr/>
        <a:lstStyle/>
        <a:p>
          <a:r>
            <a:rPr lang="en-GB" sz="1000"/>
            <a:t>"as" portable GNU assembler</a:t>
          </a:r>
        </a:p>
      </dgm:t>
    </dgm:pt>
    <dgm:pt modelId="{5ECAE15D-047A-4084-B2E1-18BED2756612}" type="parTrans" cxnId="{551D677F-79E3-4A07-8809-6A4861982F0A}">
      <dgm:prSet/>
      <dgm:spPr/>
      <dgm:t>
        <a:bodyPr/>
        <a:lstStyle/>
        <a:p>
          <a:endParaRPr lang="en-GB"/>
        </a:p>
      </dgm:t>
    </dgm:pt>
    <dgm:pt modelId="{774EAE8D-DBFF-4A5B-BED8-5D9D46FEB61F}" type="sibTrans" cxnId="{551D677F-79E3-4A07-8809-6A4861982F0A}">
      <dgm:prSet/>
      <dgm:spPr/>
      <dgm:t>
        <a:bodyPr/>
        <a:lstStyle/>
        <a:p>
          <a:endParaRPr lang="en-GB"/>
        </a:p>
      </dgm:t>
    </dgm:pt>
    <dgm:pt modelId="{1CB68024-F13A-458A-B7DD-43E32BC92921}">
      <dgm:prSet custT="1"/>
      <dgm:spPr/>
      <dgm:t>
        <a:bodyPr/>
        <a:lstStyle/>
        <a:p>
          <a:r>
            <a:rPr lang="en-GB" sz="1000" dirty="0"/>
            <a:t>Links the resulting object code with library code to produce an executable file</a:t>
          </a:r>
        </a:p>
      </dgm:t>
    </dgm:pt>
    <dgm:pt modelId="{E5612A76-9516-40EC-B14C-407CD16BC018}" type="parTrans" cxnId="{3AE793E9-F17D-4DD8-852F-14DFD033AFAB}">
      <dgm:prSet/>
      <dgm:spPr/>
      <dgm:t>
        <a:bodyPr/>
        <a:lstStyle/>
        <a:p>
          <a:endParaRPr lang="en-GB"/>
        </a:p>
      </dgm:t>
    </dgm:pt>
    <dgm:pt modelId="{21CFAAA8-AF0C-4F2D-89FD-B80BF2690904}" type="sibTrans" cxnId="{3AE793E9-F17D-4DD8-852F-14DFD033AFAB}">
      <dgm:prSet/>
      <dgm:spPr/>
      <dgm:t>
        <a:bodyPr/>
        <a:lstStyle/>
        <a:p>
          <a:endParaRPr lang="en-GB"/>
        </a:p>
      </dgm:t>
    </dgm:pt>
    <dgm:pt modelId="{74524B34-147D-4079-85F1-E4C0A37E053E}">
      <dgm:prSet custT="1"/>
      <dgm:spPr/>
      <dgm:t>
        <a:bodyPr/>
        <a:lstStyle/>
        <a:p>
          <a:r>
            <a:rPr lang="en-GB" sz="1000" dirty="0"/>
            <a:t>Typically, an ELF standard (Executable and Linking Format) binary </a:t>
          </a:r>
        </a:p>
      </dgm:t>
    </dgm:pt>
    <dgm:pt modelId="{8B39A888-0F87-4613-93F2-CDAB1A9A01B0}" type="parTrans" cxnId="{65AB95D6-19EC-4F9F-8442-C8BECCA92262}">
      <dgm:prSet/>
      <dgm:spPr/>
      <dgm:t>
        <a:bodyPr/>
        <a:lstStyle/>
        <a:p>
          <a:endParaRPr lang="en-GB"/>
        </a:p>
      </dgm:t>
    </dgm:pt>
    <dgm:pt modelId="{676C9BD4-1E3D-4915-B04D-3FB186EDC3B0}" type="sibTrans" cxnId="{65AB95D6-19EC-4F9F-8442-C8BECCA92262}">
      <dgm:prSet/>
      <dgm:spPr/>
      <dgm:t>
        <a:bodyPr/>
        <a:lstStyle/>
        <a:p>
          <a:endParaRPr lang="en-GB"/>
        </a:p>
      </dgm:t>
    </dgm:pt>
    <dgm:pt modelId="{9904F235-CDFE-4EFF-BC52-DDAD1A26DA3A}">
      <dgm:prSet phldrT="[Text]" custT="1"/>
      <dgm:spPr/>
      <dgm:t>
        <a:bodyPr/>
        <a:lstStyle/>
        <a:p>
          <a:r>
            <a:rPr lang="en-GB" sz="1000"/>
            <a:t>Pragmas (i.e. how to process input code etc.)</a:t>
          </a:r>
        </a:p>
      </dgm:t>
    </dgm:pt>
    <dgm:pt modelId="{86989CA0-CC9D-4570-84EC-D894D30B0B7D}" type="parTrans" cxnId="{CF1DBEAF-342D-44C8-B12D-15A034F49D8B}">
      <dgm:prSet/>
      <dgm:spPr/>
      <dgm:t>
        <a:bodyPr/>
        <a:lstStyle/>
        <a:p>
          <a:endParaRPr lang="en-GB"/>
        </a:p>
      </dgm:t>
    </dgm:pt>
    <dgm:pt modelId="{8DCB43EB-097C-4440-8165-EDECA1D070DE}" type="sibTrans" cxnId="{CF1DBEAF-342D-44C8-B12D-15A034F49D8B}">
      <dgm:prSet/>
      <dgm:spPr/>
      <dgm:t>
        <a:bodyPr/>
        <a:lstStyle/>
        <a:p>
          <a:endParaRPr lang="en-GB"/>
        </a:p>
      </dgm:t>
    </dgm:pt>
    <dgm:pt modelId="{3BA890F9-1E45-4ED2-B8E3-B34FD11297EE}">
      <dgm:prSet phldrT="[Text]" custT="1"/>
      <dgm:spPr/>
      <dgm:t>
        <a:bodyPr/>
        <a:lstStyle/>
        <a:p>
          <a:r>
            <a:rPr lang="en-GB" sz="1000"/>
            <a:t>Diagnostics </a:t>
          </a:r>
        </a:p>
      </dgm:t>
    </dgm:pt>
    <dgm:pt modelId="{6451B1F2-F640-48E3-8484-E51144D368AE}" type="parTrans" cxnId="{97653E27-7B90-4A00-8935-0D337BFD6D5A}">
      <dgm:prSet/>
      <dgm:spPr/>
      <dgm:t>
        <a:bodyPr/>
        <a:lstStyle/>
        <a:p>
          <a:endParaRPr lang="en-GB"/>
        </a:p>
      </dgm:t>
    </dgm:pt>
    <dgm:pt modelId="{7C19DEFB-91DB-4B37-88B4-04BD25E4BA73}" type="sibTrans" cxnId="{97653E27-7B90-4A00-8935-0D337BFD6D5A}">
      <dgm:prSet/>
      <dgm:spPr/>
      <dgm:t>
        <a:bodyPr/>
        <a:lstStyle/>
        <a:p>
          <a:endParaRPr lang="en-GB"/>
        </a:p>
      </dgm:t>
    </dgm:pt>
    <dgm:pt modelId="{27FDF19C-7174-41A6-AE9C-E10D86B85CED}">
      <dgm:prSet phldrT="[Text]" custT="1"/>
      <dgm:spPr/>
      <dgm:t>
        <a:bodyPr/>
        <a:lstStyle/>
        <a:p>
          <a:r>
            <a:rPr lang="en-GB" sz="1000"/>
            <a:t>Initial processing, e.g. stipping comments, combining lines etc.</a:t>
          </a:r>
        </a:p>
      </dgm:t>
    </dgm:pt>
    <dgm:pt modelId="{132F6734-D7E2-4A61-8FC0-C9EC846E9C11}" type="parTrans" cxnId="{ACD22AE9-2CC8-4DE4-B0CF-CFF320761E94}">
      <dgm:prSet/>
      <dgm:spPr/>
      <dgm:t>
        <a:bodyPr/>
        <a:lstStyle/>
        <a:p>
          <a:endParaRPr lang="en-GB"/>
        </a:p>
      </dgm:t>
    </dgm:pt>
    <dgm:pt modelId="{92E82D39-CD12-4CD7-BF53-B64CC2A2A3B0}" type="sibTrans" cxnId="{ACD22AE9-2CC8-4DE4-B0CF-CFF320761E94}">
      <dgm:prSet/>
      <dgm:spPr/>
      <dgm:t>
        <a:bodyPr/>
        <a:lstStyle/>
        <a:p>
          <a:endParaRPr lang="en-GB"/>
        </a:p>
      </dgm:t>
    </dgm:pt>
    <dgm:pt modelId="{B07C96B7-3A18-440A-8B4B-6B4E66DF9941}">
      <dgm:prSet phldrT="[Text]" custT="1"/>
      <dgm:spPr/>
      <dgm:t>
        <a:bodyPr/>
        <a:lstStyle/>
        <a:p>
          <a:r>
            <a:rPr lang="en-GB" sz="1000"/>
            <a:t>Tokenisation</a:t>
          </a:r>
        </a:p>
      </dgm:t>
    </dgm:pt>
    <dgm:pt modelId="{2CF84075-8FD0-4F05-B2EF-C9574E1809F8}" type="parTrans" cxnId="{64CDAB37-93CB-49FC-9C6A-95617EC0B634}">
      <dgm:prSet/>
      <dgm:spPr/>
      <dgm:t>
        <a:bodyPr/>
        <a:lstStyle/>
        <a:p>
          <a:endParaRPr lang="en-GB"/>
        </a:p>
      </dgm:t>
    </dgm:pt>
    <dgm:pt modelId="{690A450F-69D5-4A6C-8BAE-73290DB9BD0E}" type="sibTrans" cxnId="{64CDAB37-93CB-49FC-9C6A-95617EC0B634}">
      <dgm:prSet/>
      <dgm:spPr/>
      <dgm:t>
        <a:bodyPr/>
        <a:lstStyle/>
        <a:p>
          <a:endParaRPr lang="en-GB"/>
        </a:p>
      </dgm:t>
    </dgm:pt>
    <dgm:pt modelId="{1F8A5300-E46A-497F-893E-A67EC3401EAC}">
      <dgm:prSet custT="1"/>
      <dgm:spPr/>
      <dgm:t>
        <a:bodyPr/>
        <a:lstStyle/>
        <a:p>
          <a:r>
            <a:rPr lang="en-GB" sz="1000"/>
            <a:t>"ld" GNU linker</a:t>
          </a:r>
        </a:p>
      </dgm:t>
    </dgm:pt>
    <dgm:pt modelId="{37C3E1E0-6412-455D-AD32-E9C2C716AD51}" type="parTrans" cxnId="{5D922CA2-63EC-49CA-87D7-1029451129CF}">
      <dgm:prSet/>
      <dgm:spPr/>
      <dgm:t>
        <a:bodyPr/>
        <a:lstStyle/>
        <a:p>
          <a:endParaRPr lang="en-GB"/>
        </a:p>
      </dgm:t>
    </dgm:pt>
    <dgm:pt modelId="{F40D8C19-AAA4-4A3F-A150-98FC17889BF5}" type="sibTrans" cxnId="{5D922CA2-63EC-49CA-87D7-1029451129CF}">
      <dgm:prSet/>
      <dgm:spPr/>
      <dgm:t>
        <a:bodyPr/>
        <a:lstStyle/>
        <a:p>
          <a:endParaRPr lang="en-GB"/>
        </a:p>
      </dgm:t>
    </dgm:pt>
    <dgm:pt modelId="{05099980-0E30-4551-827A-5EEA258E29E1}">
      <dgm:prSet phldrT="[Text]" custT="1"/>
      <dgm:spPr/>
      <dgm:t>
        <a:bodyPr/>
        <a:lstStyle/>
        <a:p>
          <a:r>
            <a:rPr lang="en-GB" sz="1000"/>
            <a:t>C++ uses g++ (gcc with various flags for linking the correct C++ std libraries etc.)</a:t>
          </a:r>
        </a:p>
      </dgm:t>
    </dgm:pt>
    <dgm:pt modelId="{2271028E-166F-4373-A345-7F6F3C89201F}" type="parTrans" cxnId="{9749E137-5552-46F3-915B-D3DB4C3837C4}">
      <dgm:prSet/>
      <dgm:spPr/>
      <dgm:t>
        <a:bodyPr/>
        <a:lstStyle/>
        <a:p>
          <a:endParaRPr lang="en-GB"/>
        </a:p>
      </dgm:t>
    </dgm:pt>
    <dgm:pt modelId="{F74231FD-F5DA-4425-88B8-56B17D226955}" type="sibTrans" cxnId="{9749E137-5552-46F3-915B-D3DB4C3837C4}">
      <dgm:prSet/>
      <dgm:spPr/>
      <dgm:t>
        <a:bodyPr/>
        <a:lstStyle/>
        <a:p>
          <a:endParaRPr lang="en-GB"/>
        </a:p>
      </dgm:t>
    </dgm:pt>
    <dgm:pt modelId="{9313E994-1191-4BBE-A3A6-B87A7B99846E}">
      <dgm:prSet phldrT="[Text]" custT="1"/>
      <dgm:spPr/>
      <dgm:t>
        <a:bodyPr/>
        <a:lstStyle/>
        <a:p>
          <a:r>
            <a:rPr lang="en-GB" sz="1000"/>
            <a:t>Can be done via GCC with appropriate flags, e.g. </a:t>
          </a:r>
          <a:r>
            <a:rPr lang="en-GB" sz="1000" b="0" i="0"/>
            <a:t>-xc++ -lstdc++ -shared-libgcc</a:t>
          </a:r>
          <a:endParaRPr lang="en-GB" sz="1000"/>
        </a:p>
      </dgm:t>
    </dgm:pt>
    <dgm:pt modelId="{0170542B-AFB8-4BF2-BD24-87514E88AC08}" type="parTrans" cxnId="{7CF5CFC6-7B2E-49EC-9425-7C3BA4A67D89}">
      <dgm:prSet/>
      <dgm:spPr/>
      <dgm:t>
        <a:bodyPr/>
        <a:lstStyle/>
        <a:p>
          <a:endParaRPr lang="en-GB"/>
        </a:p>
      </dgm:t>
    </dgm:pt>
    <dgm:pt modelId="{CEECD6A3-3352-407D-9657-21C5C4D11013}" type="sibTrans" cxnId="{7CF5CFC6-7B2E-49EC-9425-7C3BA4A67D89}">
      <dgm:prSet/>
      <dgm:spPr/>
      <dgm:t>
        <a:bodyPr/>
        <a:lstStyle/>
        <a:p>
          <a:endParaRPr lang="en-GB"/>
        </a:p>
      </dgm:t>
    </dgm:pt>
    <dgm:pt modelId="{53CF79FE-9A2A-4EF6-BFE4-2213932D2C0A}">
      <dgm:prSet phldrT="[Text]" custT="1"/>
      <dgm:spPr/>
      <dgm:t>
        <a:bodyPr/>
        <a:lstStyle/>
        <a:p>
          <a:r>
            <a:rPr lang="en-GB" sz="1000"/>
            <a:t>X86-x64, ARM, ARM64 etc.</a:t>
          </a:r>
        </a:p>
      </dgm:t>
    </dgm:pt>
    <dgm:pt modelId="{54F5476E-8FB1-404C-8BFC-A101B56E9F24}" type="parTrans" cxnId="{C05BF728-F65F-4B03-B2B6-B3E3E291D51D}">
      <dgm:prSet/>
      <dgm:spPr/>
      <dgm:t>
        <a:bodyPr/>
        <a:lstStyle/>
        <a:p>
          <a:endParaRPr lang="en-GB"/>
        </a:p>
      </dgm:t>
    </dgm:pt>
    <dgm:pt modelId="{92D090E9-FAD5-4835-BA2F-3EC4B2CDF2B6}" type="sibTrans" cxnId="{C05BF728-F65F-4B03-B2B6-B3E3E291D51D}">
      <dgm:prSet/>
      <dgm:spPr/>
      <dgm:t>
        <a:bodyPr/>
        <a:lstStyle/>
        <a:p>
          <a:endParaRPr lang="en-GB"/>
        </a:p>
      </dgm:t>
    </dgm:pt>
    <dgm:pt modelId="{D4739AAC-3EC3-4179-A8A3-BEB118E795CC}">
      <dgm:prSet phldrT="[Text]" custT="1"/>
      <dgm:spPr/>
      <dgm:t>
        <a:bodyPr/>
        <a:lstStyle/>
        <a:p>
          <a:r>
            <a:rPr lang="en-GB" sz="1000"/>
            <a:t>Various switches modify behaviour and this output	</a:t>
          </a:r>
        </a:p>
      </dgm:t>
    </dgm:pt>
    <dgm:pt modelId="{CC3857AC-5B67-4EFD-B731-915214AF61B6}" type="parTrans" cxnId="{BB8B8733-FCCD-445C-B99E-C579D0E88459}">
      <dgm:prSet/>
      <dgm:spPr/>
      <dgm:t>
        <a:bodyPr/>
        <a:lstStyle/>
        <a:p>
          <a:endParaRPr lang="en-GB"/>
        </a:p>
      </dgm:t>
    </dgm:pt>
    <dgm:pt modelId="{A32E89CB-AB46-406F-9EDC-455B6DB79212}" type="sibTrans" cxnId="{BB8B8733-FCCD-445C-B99E-C579D0E88459}">
      <dgm:prSet/>
      <dgm:spPr/>
      <dgm:t>
        <a:bodyPr/>
        <a:lstStyle/>
        <a:p>
          <a:endParaRPr lang="en-GB"/>
        </a:p>
      </dgm:t>
    </dgm:pt>
    <dgm:pt modelId="{D8F503CC-CEE4-433B-8BDA-BC592BAD1109}" type="pres">
      <dgm:prSet presAssocID="{E0E9C7DA-A261-4A63-96C0-D594969638AF}" presName="linearFlow" presStyleCnt="0">
        <dgm:presLayoutVars>
          <dgm:dir/>
          <dgm:animLvl val="lvl"/>
          <dgm:resizeHandles val="exact"/>
        </dgm:presLayoutVars>
      </dgm:prSet>
      <dgm:spPr/>
    </dgm:pt>
    <dgm:pt modelId="{C434AC86-5E39-45C6-8033-21F3AEB923F4}" type="pres">
      <dgm:prSet presAssocID="{5B616A10-44FA-42D9-AEE3-EE44211C3C2C}" presName="composite" presStyleCnt="0"/>
      <dgm:spPr/>
    </dgm:pt>
    <dgm:pt modelId="{32DEA775-AF53-40C9-9281-8CFB4A9F299E}" type="pres">
      <dgm:prSet presAssocID="{5B616A10-44FA-42D9-AEE3-EE44211C3C2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6D3FE21D-0FAB-425F-BAFB-73C7A874F0CB}" type="pres">
      <dgm:prSet presAssocID="{5B616A10-44FA-42D9-AEE3-EE44211C3C2C}" presName="descendantText" presStyleLbl="alignAcc1" presStyleIdx="0" presStyleCnt="4" custScaleY="143970">
        <dgm:presLayoutVars>
          <dgm:bulletEnabled val="1"/>
        </dgm:presLayoutVars>
      </dgm:prSet>
      <dgm:spPr/>
    </dgm:pt>
    <dgm:pt modelId="{F3ECF6ED-E2C8-41FE-A66D-A7395234F6CD}" type="pres">
      <dgm:prSet presAssocID="{B7207EA9-A00F-42BB-9062-F4A281DAFF5C}" presName="sp" presStyleCnt="0"/>
      <dgm:spPr/>
    </dgm:pt>
    <dgm:pt modelId="{24ED0F26-E7A0-4910-8DF1-E5CA455A87F1}" type="pres">
      <dgm:prSet presAssocID="{D5C627D5-7822-49D5-97AC-F9F20ABBA824}" presName="composite" presStyleCnt="0"/>
      <dgm:spPr/>
    </dgm:pt>
    <dgm:pt modelId="{723950D7-A8EB-4BD0-88F7-17ED68214665}" type="pres">
      <dgm:prSet presAssocID="{D5C627D5-7822-49D5-97AC-F9F20ABBA8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1BA240F-AB2A-44AC-94A7-C80B5590112C}" type="pres">
      <dgm:prSet presAssocID="{D5C627D5-7822-49D5-97AC-F9F20ABBA824}" presName="descendantText" presStyleLbl="alignAcc1" presStyleIdx="1" presStyleCnt="4">
        <dgm:presLayoutVars>
          <dgm:bulletEnabled val="1"/>
        </dgm:presLayoutVars>
      </dgm:prSet>
      <dgm:spPr/>
    </dgm:pt>
    <dgm:pt modelId="{C21CBF2C-04B7-47DA-8CBA-6E0085C498D2}" type="pres">
      <dgm:prSet presAssocID="{17AF1624-81C2-453B-9564-5B3E2F4EF262}" presName="sp" presStyleCnt="0"/>
      <dgm:spPr/>
    </dgm:pt>
    <dgm:pt modelId="{FDAE9E23-0BE6-4F65-B915-C1889840AB19}" type="pres">
      <dgm:prSet presAssocID="{BE5553E9-D5F9-46EA-9A7C-09223EDC0304}" presName="composite" presStyleCnt="0"/>
      <dgm:spPr/>
    </dgm:pt>
    <dgm:pt modelId="{2110FF01-46EC-4488-8477-2D6B7F198CD6}" type="pres">
      <dgm:prSet presAssocID="{BE5553E9-D5F9-46EA-9A7C-09223EDC030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2BD6446-F192-4250-86A7-71A9BD97E9F5}" type="pres">
      <dgm:prSet presAssocID="{BE5553E9-D5F9-46EA-9A7C-09223EDC0304}" presName="descendantText" presStyleLbl="alignAcc1" presStyleIdx="2" presStyleCnt="4">
        <dgm:presLayoutVars>
          <dgm:bulletEnabled val="1"/>
        </dgm:presLayoutVars>
      </dgm:prSet>
      <dgm:spPr/>
    </dgm:pt>
    <dgm:pt modelId="{B9346219-741E-4C89-8733-AF15D8D9D5C2}" type="pres">
      <dgm:prSet presAssocID="{BCB3EF0E-B28A-4EFF-848B-328A571F1C39}" presName="sp" presStyleCnt="0"/>
      <dgm:spPr/>
    </dgm:pt>
    <dgm:pt modelId="{AA04C2B2-4F8C-42E2-BA29-4E353E1C6909}" type="pres">
      <dgm:prSet presAssocID="{65EF8ACF-E1E8-4F05-B93C-4CCF9A74AA45}" presName="composite" presStyleCnt="0"/>
      <dgm:spPr/>
    </dgm:pt>
    <dgm:pt modelId="{99806503-B0A6-49A0-9DCA-B264A43ECC8A}" type="pres">
      <dgm:prSet presAssocID="{65EF8ACF-E1E8-4F05-B93C-4CCF9A74AA45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E2FA86B-D78C-47CF-B389-007815D22591}" type="pres">
      <dgm:prSet presAssocID="{65EF8ACF-E1E8-4F05-B93C-4CCF9A74AA45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961C405-09D0-4C6F-ADA6-12A7C62A4A1F}" type="presOf" srcId="{B07C96B7-3A18-440A-8B4B-6B4E66DF9941}" destId="{6D3FE21D-0FAB-425F-BAFB-73C7A874F0CB}" srcOrd="0" destOrd="2" presId="urn:microsoft.com/office/officeart/2005/8/layout/chevron2"/>
    <dgm:cxn modelId="{5F35EA06-593C-4C97-AAE7-1CBDA7AFAF5D}" type="presOf" srcId="{05099980-0E30-4551-827A-5EEA258E29E1}" destId="{51BA240F-AB2A-44AC-94A7-C80B5590112C}" srcOrd="0" destOrd="0" presId="urn:microsoft.com/office/officeart/2005/8/layout/chevron2"/>
    <dgm:cxn modelId="{C15BBA15-BF93-4B69-9A97-BDCE04B34DB2}" type="presOf" srcId="{5B616A10-44FA-42D9-AEE3-EE44211C3C2C}" destId="{32DEA775-AF53-40C9-9281-8CFB4A9F299E}" srcOrd="0" destOrd="0" presId="urn:microsoft.com/office/officeart/2005/8/layout/chevron2"/>
    <dgm:cxn modelId="{41519317-8C10-41DF-927F-40EAD9F2EC72}" type="presOf" srcId="{B2E91092-B86E-43B8-8A6B-C64F4E6CBC92}" destId="{6D3FE21D-0FAB-425F-BAFB-73C7A874F0CB}" srcOrd="0" destOrd="3" presId="urn:microsoft.com/office/officeart/2005/8/layout/chevron2"/>
    <dgm:cxn modelId="{F9D7CA1D-DF55-4127-A04F-9F151B1350C4}" type="presOf" srcId="{DC13FB57-4FB9-49AF-AD26-0109A60E35A8}" destId="{51BA240F-AB2A-44AC-94A7-C80B5590112C}" srcOrd="0" destOrd="2" presId="urn:microsoft.com/office/officeart/2005/8/layout/chevron2"/>
    <dgm:cxn modelId="{AEFE8423-F189-4A11-8877-AD31FBC823C7}" type="presOf" srcId="{9313E994-1191-4BBE-A3A6-B87A7B99846E}" destId="{51BA240F-AB2A-44AC-94A7-C80B5590112C}" srcOrd="0" destOrd="1" presId="urn:microsoft.com/office/officeart/2005/8/layout/chevron2"/>
    <dgm:cxn modelId="{3AA6DD23-18C9-4D45-A493-F7D3D07892CA}" type="presOf" srcId="{9904F235-CDFE-4EFF-BC52-DDAD1A26DA3A}" destId="{6D3FE21D-0FAB-425F-BAFB-73C7A874F0CB}" srcOrd="0" destOrd="7" presId="urn:microsoft.com/office/officeart/2005/8/layout/chevron2"/>
    <dgm:cxn modelId="{97653E27-7B90-4A00-8935-0D337BFD6D5A}" srcId="{5B616A10-44FA-42D9-AEE3-EE44211C3C2C}" destId="{3BA890F9-1E45-4ED2-B8E3-B34FD11297EE}" srcOrd="6" destOrd="0" parTransId="{6451B1F2-F640-48E3-8484-E51144D368AE}" sibTransId="{7C19DEFB-91DB-4B37-88B4-04BD25E4BA73}"/>
    <dgm:cxn modelId="{C05BF728-F65F-4B03-B2B6-B3E3E291D51D}" srcId="{BE5553E9-D5F9-46EA-9A7C-09223EDC0304}" destId="{53CF79FE-9A2A-4EF6-BFE4-2213932D2C0A}" srcOrd="2" destOrd="0" parTransId="{54F5476E-8FB1-404C-8BFC-A101B56E9F24}" sibTransId="{92D090E9-FAD5-4835-BA2F-3EC4B2CDF2B6}"/>
    <dgm:cxn modelId="{A1809F2C-126E-4DF1-BD97-12E1FEDF3CFE}" srcId="{D5C627D5-7822-49D5-97AC-F9F20ABBA824}" destId="{F435A4D7-CB6A-413C-8733-7EFDFBB497D5}" srcOrd="3" destOrd="0" parTransId="{19E5B40A-BFCA-40DC-9600-3164B5002003}" sibTransId="{B4C4784C-CEC0-42FF-AD3D-ADA2E2C179AE}"/>
    <dgm:cxn modelId="{BB8B8733-FCCD-445C-B99E-C579D0E88459}" srcId="{D5C627D5-7822-49D5-97AC-F9F20ABBA824}" destId="{D4739AAC-3EC3-4179-A8A3-BEB118E795CC}" srcOrd="4" destOrd="0" parTransId="{CC3857AC-5B67-4EFD-B731-915214AF61B6}" sibTransId="{A32E89CB-AB46-406F-9EDC-455B6DB79212}"/>
    <dgm:cxn modelId="{1EF01C36-3198-45A0-B253-C458965BEB4E}" type="presOf" srcId="{E0E9C7DA-A261-4A63-96C0-D594969638AF}" destId="{D8F503CC-CEE4-433B-8BDA-BC592BAD1109}" srcOrd="0" destOrd="0" presId="urn:microsoft.com/office/officeart/2005/8/layout/chevron2"/>
    <dgm:cxn modelId="{64CDAB37-93CB-49FC-9C6A-95617EC0B634}" srcId="{5B616A10-44FA-42D9-AEE3-EE44211C3C2C}" destId="{B07C96B7-3A18-440A-8B4B-6B4E66DF9941}" srcOrd="2" destOrd="0" parTransId="{2CF84075-8FD0-4F05-B2EF-C9574E1809F8}" sibTransId="{690A450F-69D5-4A6C-8BAE-73290DB9BD0E}"/>
    <dgm:cxn modelId="{9749E137-5552-46F3-915B-D3DB4C3837C4}" srcId="{D5C627D5-7822-49D5-97AC-F9F20ABBA824}" destId="{05099980-0E30-4551-827A-5EEA258E29E1}" srcOrd="0" destOrd="0" parTransId="{2271028E-166F-4373-A345-7F6F3C89201F}" sibTransId="{F74231FD-F5DA-4425-88B8-56B17D226955}"/>
    <dgm:cxn modelId="{FCDDEB5D-9D28-4769-8092-DF1B326267FB}" type="presOf" srcId="{BE5553E9-D5F9-46EA-9A7C-09223EDC0304}" destId="{2110FF01-46EC-4488-8477-2D6B7F198CD6}" srcOrd="0" destOrd="0" presId="urn:microsoft.com/office/officeart/2005/8/layout/chevron2"/>
    <dgm:cxn modelId="{2C58C144-5213-4230-BDD6-CFE95E50D4D0}" type="presOf" srcId="{F435A4D7-CB6A-413C-8733-7EFDFBB497D5}" destId="{51BA240F-AB2A-44AC-94A7-C80B5590112C}" srcOrd="0" destOrd="3" presId="urn:microsoft.com/office/officeart/2005/8/layout/chevron2"/>
    <dgm:cxn modelId="{9DD0D949-75E0-47C5-A29F-03E6A609BDCB}" type="presOf" srcId="{5F72F8EB-7496-4B48-A6CE-7ADC8F775B0E}" destId="{6D3FE21D-0FAB-425F-BAFB-73C7A874F0CB}" srcOrd="0" destOrd="0" presId="urn:microsoft.com/office/officeart/2005/8/layout/chevron2"/>
    <dgm:cxn modelId="{4E79454A-BB48-4C6C-BDDB-2773BA4C9EF9}" type="presOf" srcId="{65EF8ACF-E1E8-4F05-B93C-4CCF9A74AA45}" destId="{99806503-B0A6-49A0-9DCA-B264A43ECC8A}" srcOrd="0" destOrd="0" presId="urn:microsoft.com/office/officeart/2005/8/layout/chevron2"/>
    <dgm:cxn modelId="{454BB26B-EAAD-4EEF-A3DB-6D743EE530F1}" type="presOf" srcId="{74524B34-147D-4079-85F1-E4C0A37E053E}" destId="{FE2FA86B-D78C-47CF-B389-007815D22591}" srcOrd="0" destOrd="2" presId="urn:microsoft.com/office/officeart/2005/8/layout/chevron2"/>
    <dgm:cxn modelId="{738BD14B-955D-46F9-8E05-8440BC1CD88D}" type="presOf" srcId="{3BA890F9-1E45-4ED2-B8E3-B34FD11297EE}" destId="{6D3FE21D-0FAB-425F-BAFB-73C7A874F0CB}" srcOrd="0" destOrd="6" presId="urn:microsoft.com/office/officeart/2005/8/layout/chevron2"/>
    <dgm:cxn modelId="{1435736E-B4EC-4F2D-BA00-877623CBC551}" type="presOf" srcId="{27FDF19C-7174-41A6-AE9C-E10D86B85CED}" destId="{6D3FE21D-0FAB-425F-BAFB-73C7A874F0CB}" srcOrd="0" destOrd="1" presId="urn:microsoft.com/office/officeart/2005/8/layout/chevron2"/>
    <dgm:cxn modelId="{CD682F4F-20B7-4242-9245-55B9A9D6ADE8}" srcId="{5B616A10-44FA-42D9-AEE3-EE44211C3C2C}" destId="{B2E91092-B86E-43B8-8A6B-C64F4E6CBC92}" srcOrd="3" destOrd="0" parTransId="{E1436C2D-E5F8-493E-916A-C0DA952769AE}" sibTransId="{C367CCF2-83C3-4CB6-800B-43B1E7750FE0}"/>
    <dgm:cxn modelId="{D8A41D76-2F4A-4863-8F14-45FF208224FA}" type="presOf" srcId="{4691D876-4BA7-4171-B65D-55D8F0B6639C}" destId="{F2BD6446-F192-4250-86A7-71A9BD97E9F5}" srcOrd="0" destOrd="1" presId="urn:microsoft.com/office/officeart/2005/8/layout/chevron2"/>
    <dgm:cxn modelId="{02D99E58-08CA-4539-A715-C8A9B00B516A}" srcId="{5B616A10-44FA-42D9-AEE3-EE44211C3C2C}" destId="{0A21C785-8D4B-4EC6-ACD5-73322FA96AA0}" srcOrd="5" destOrd="0" parTransId="{9906105D-FA01-47E8-84F2-A830182C4E22}" sibTransId="{E473989B-A43B-4128-A4B6-0FB5312EFE69}"/>
    <dgm:cxn modelId="{2A607659-4E27-41F2-A60B-51A0B9C88807}" srcId="{E0E9C7DA-A261-4A63-96C0-D594969638AF}" destId="{BE5553E9-D5F9-46EA-9A7C-09223EDC0304}" srcOrd="2" destOrd="0" parTransId="{E35AE3C9-4CA3-4E46-B0D8-FACFE0FDB425}" sibTransId="{BCB3EF0E-B28A-4EFF-848B-328A571F1C39}"/>
    <dgm:cxn modelId="{551D677F-79E3-4A07-8809-6A4861982F0A}" srcId="{BE5553E9-D5F9-46EA-9A7C-09223EDC0304}" destId="{7DC79931-4839-4E74-B4CA-59A89EDDF051}" srcOrd="0" destOrd="0" parTransId="{5ECAE15D-047A-4084-B2E1-18BED2756612}" sibTransId="{774EAE8D-DBFF-4A5B-BED8-5D9D46FEB61F}"/>
    <dgm:cxn modelId="{0D861082-9F6D-4CB8-B99E-02CCEADA8D1B}" type="presOf" srcId="{1CB68024-F13A-458A-B7DD-43E32BC92921}" destId="{FE2FA86B-D78C-47CF-B389-007815D22591}" srcOrd="0" destOrd="1" presId="urn:microsoft.com/office/officeart/2005/8/layout/chevron2"/>
    <dgm:cxn modelId="{B3C24784-2C9B-471C-831A-4D17550D51A8}" type="presOf" srcId="{1F8A5300-E46A-497F-893E-A67EC3401EAC}" destId="{FE2FA86B-D78C-47CF-B389-007815D22591}" srcOrd="0" destOrd="0" presId="urn:microsoft.com/office/officeart/2005/8/layout/chevron2"/>
    <dgm:cxn modelId="{15D9AE98-CC22-4EB1-9108-E193A6D46BF0}" type="presOf" srcId="{53CF79FE-9A2A-4EF6-BFE4-2213932D2C0A}" destId="{F2BD6446-F192-4250-86A7-71A9BD97E9F5}" srcOrd="0" destOrd="2" presId="urn:microsoft.com/office/officeart/2005/8/layout/chevron2"/>
    <dgm:cxn modelId="{586C6D99-2665-4876-AF71-5BD65F4ABB13}" srcId="{E0E9C7DA-A261-4A63-96C0-D594969638AF}" destId="{D5C627D5-7822-49D5-97AC-F9F20ABBA824}" srcOrd="1" destOrd="0" parTransId="{C84609B8-D7DC-4176-A062-6F28D0DB6564}" sibTransId="{17AF1624-81C2-453B-9564-5B3E2F4EF262}"/>
    <dgm:cxn modelId="{4398FA9C-922C-4E45-A27D-F3CD30708F62}" srcId="{5B616A10-44FA-42D9-AEE3-EE44211C3C2C}" destId="{55BF2C29-973C-4D75-B8F2-3AA0E804B269}" srcOrd="4" destOrd="0" parTransId="{2902271A-ADA4-45A6-970F-20C70E46F1BA}" sibTransId="{0CA43D1B-A902-45AC-A966-A5DB66FD0F53}"/>
    <dgm:cxn modelId="{5D922CA2-63EC-49CA-87D7-1029451129CF}" srcId="{65EF8ACF-E1E8-4F05-B93C-4CCF9A74AA45}" destId="{1F8A5300-E46A-497F-893E-A67EC3401EAC}" srcOrd="0" destOrd="0" parTransId="{37C3E1E0-6412-455D-AD32-E9C2C716AD51}" sibTransId="{F40D8C19-AAA4-4A3F-A150-98FC17889BF5}"/>
    <dgm:cxn modelId="{CF1DBEAF-342D-44C8-B12D-15A034F49D8B}" srcId="{5B616A10-44FA-42D9-AEE3-EE44211C3C2C}" destId="{9904F235-CDFE-4EFF-BC52-DDAD1A26DA3A}" srcOrd="7" destOrd="0" parTransId="{86989CA0-CC9D-4570-84EC-D894D30B0B7D}" sibTransId="{8DCB43EB-097C-4440-8165-EDECA1D070DE}"/>
    <dgm:cxn modelId="{DC8F5BB9-6061-488E-9F33-1F9CAD2CFF6E}" type="presOf" srcId="{D4739AAC-3EC3-4179-A8A3-BEB118E795CC}" destId="{51BA240F-AB2A-44AC-94A7-C80B5590112C}" srcOrd="0" destOrd="4" presId="urn:microsoft.com/office/officeart/2005/8/layout/chevron2"/>
    <dgm:cxn modelId="{455E65C1-DF7A-4514-BBE1-2C621CCCD75A}" srcId="{E0E9C7DA-A261-4A63-96C0-D594969638AF}" destId="{5B616A10-44FA-42D9-AEE3-EE44211C3C2C}" srcOrd="0" destOrd="0" parTransId="{225DCBBB-E4EB-4B3D-9923-D8C9F60C461A}" sibTransId="{B7207EA9-A00F-42BB-9062-F4A281DAFF5C}"/>
    <dgm:cxn modelId="{F46C81C5-566E-4C2A-A9EB-5F589D98DA22}" srcId="{5B616A10-44FA-42D9-AEE3-EE44211C3C2C}" destId="{5F72F8EB-7496-4B48-A6CE-7ADC8F775B0E}" srcOrd="0" destOrd="0" parTransId="{6AC922EF-F541-4361-8D00-83063FAAEC03}" sibTransId="{3D711A65-DE2E-4911-AFB5-D7F86CD6E79A}"/>
    <dgm:cxn modelId="{56C583C5-768F-40C1-BD1B-F87A6FADDB9B}" type="presOf" srcId="{D5C627D5-7822-49D5-97AC-F9F20ABBA824}" destId="{723950D7-A8EB-4BD0-88F7-17ED68214665}" srcOrd="0" destOrd="0" presId="urn:microsoft.com/office/officeart/2005/8/layout/chevron2"/>
    <dgm:cxn modelId="{7CF5CFC6-7B2E-49EC-9425-7C3BA4A67D89}" srcId="{D5C627D5-7822-49D5-97AC-F9F20ABBA824}" destId="{9313E994-1191-4BBE-A3A6-B87A7B99846E}" srcOrd="1" destOrd="0" parTransId="{0170542B-AFB8-4BF2-BD24-87514E88AC08}" sibTransId="{CEECD6A3-3352-407D-9657-21C5C4D11013}"/>
    <dgm:cxn modelId="{47760ACD-149C-44FE-A9A0-1D61EC4D62AC}" srcId="{BE5553E9-D5F9-46EA-9A7C-09223EDC0304}" destId="{4691D876-4BA7-4171-B65D-55D8F0B6639C}" srcOrd="1" destOrd="0" parTransId="{89777977-A6A1-404B-AC3A-6765C3786D1A}" sibTransId="{22F6BEFA-14EA-4B7D-A5D0-3E0351822F14}"/>
    <dgm:cxn modelId="{65AB95D6-19EC-4F9F-8442-C8BECCA92262}" srcId="{65EF8ACF-E1E8-4F05-B93C-4CCF9A74AA45}" destId="{74524B34-147D-4079-85F1-E4C0A37E053E}" srcOrd="2" destOrd="0" parTransId="{8B39A888-0F87-4613-93F2-CDAB1A9A01B0}" sibTransId="{676C9BD4-1E3D-4915-B04D-3FB186EDC3B0}"/>
    <dgm:cxn modelId="{5FE8F7E0-0347-475C-9481-BE1908393935}" srcId="{E0E9C7DA-A261-4A63-96C0-D594969638AF}" destId="{65EF8ACF-E1E8-4F05-B93C-4CCF9A74AA45}" srcOrd="3" destOrd="0" parTransId="{5A6622B3-F88E-4F73-B1E3-0522B35D8129}" sibTransId="{98284138-8E7D-4DE8-B582-1F3D09CE24E7}"/>
    <dgm:cxn modelId="{C6C858E5-D747-4C4A-B7D5-809AD2F4DAC6}" type="presOf" srcId="{55BF2C29-973C-4D75-B8F2-3AA0E804B269}" destId="{6D3FE21D-0FAB-425F-BAFB-73C7A874F0CB}" srcOrd="0" destOrd="4" presId="urn:microsoft.com/office/officeart/2005/8/layout/chevron2"/>
    <dgm:cxn modelId="{7D5E9DE7-5A86-42A1-8083-AB3DC4F9EDB1}" type="presOf" srcId="{0A21C785-8D4B-4EC6-ACD5-73322FA96AA0}" destId="{6D3FE21D-0FAB-425F-BAFB-73C7A874F0CB}" srcOrd="0" destOrd="5" presId="urn:microsoft.com/office/officeart/2005/8/layout/chevron2"/>
    <dgm:cxn modelId="{ACD22AE9-2CC8-4DE4-B0CF-CFF320761E94}" srcId="{5B616A10-44FA-42D9-AEE3-EE44211C3C2C}" destId="{27FDF19C-7174-41A6-AE9C-E10D86B85CED}" srcOrd="1" destOrd="0" parTransId="{132F6734-D7E2-4A61-8FC0-C9EC846E9C11}" sibTransId="{92E82D39-CD12-4CD7-BF53-B64CC2A2A3B0}"/>
    <dgm:cxn modelId="{3AE793E9-F17D-4DD8-852F-14DFD033AFAB}" srcId="{65EF8ACF-E1E8-4F05-B93C-4CCF9A74AA45}" destId="{1CB68024-F13A-458A-B7DD-43E32BC92921}" srcOrd="1" destOrd="0" parTransId="{E5612A76-9516-40EC-B14C-407CD16BC018}" sibTransId="{21CFAAA8-AF0C-4F2D-89FD-B80BF2690904}"/>
    <dgm:cxn modelId="{DA0DB2EE-FC23-41DC-8DA8-FDE8AAA3A163}" srcId="{D5C627D5-7822-49D5-97AC-F9F20ABBA824}" destId="{DC13FB57-4FB9-49AF-AD26-0109A60E35A8}" srcOrd="2" destOrd="0" parTransId="{DD33F061-B849-44EE-B462-1202A3E7D23C}" sibTransId="{89B18979-474F-45D1-941A-EEA14C93E996}"/>
    <dgm:cxn modelId="{899BC0FE-BE14-47C3-B8CF-4CDE1A42527F}" type="presOf" srcId="{7DC79931-4839-4E74-B4CA-59A89EDDF051}" destId="{F2BD6446-F192-4250-86A7-71A9BD97E9F5}" srcOrd="0" destOrd="0" presId="urn:microsoft.com/office/officeart/2005/8/layout/chevron2"/>
    <dgm:cxn modelId="{701EDE38-E349-41FB-8749-8F6855ED5AC9}" type="presParOf" srcId="{D8F503CC-CEE4-433B-8BDA-BC592BAD1109}" destId="{C434AC86-5E39-45C6-8033-21F3AEB923F4}" srcOrd="0" destOrd="0" presId="urn:microsoft.com/office/officeart/2005/8/layout/chevron2"/>
    <dgm:cxn modelId="{D34DC4E1-1059-480E-A344-53459455781A}" type="presParOf" srcId="{C434AC86-5E39-45C6-8033-21F3AEB923F4}" destId="{32DEA775-AF53-40C9-9281-8CFB4A9F299E}" srcOrd="0" destOrd="0" presId="urn:microsoft.com/office/officeart/2005/8/layout/chevron2"/>
    <dgm:cxn modelId="{A33D3C2F-909A-4323-A473-29A529D09EB3}" type="presParOf" srcId="{C434AC86-5E39-45C6-8033-21F3AEB923F4}" destId="{6D3FE21D-0FAB-425F-BAFB-73C7A874F0CB}" srcOrd="1" destOrd="0" presId="urn:microsoft.com/office/officeart/2005/8/layout/chevron2"/>
    <dgm:cxn modelId="{0DB9708C-4ED7-47AC-948C-0715B5BC6AAA}" type="presParOf" srcId="{D8F503CC-CEE4-433B-8BDA-BC592BAD1109}" destId="{F3ECF6ED-E2C8-41FE-A66D-A7395234F6CD}" srcOrd="1" destOrd="0" presId="urn:microsoft.com/office/officeart/2005/8/layout/chevron2"/>
    <dgm:cxn modelId="{AD75D6B2-6164-4FBA-B98C-B0AC4B6221B3}" type="presParOf" srcId="{D8F503CC-CEE4-433B-8BDA-BC592BAD1109}" destId="{24ED0F26-E7A0-4910-8DF1-E5CA455A87F1}" srcOrd="2" destOrd="0" presId="urn:microsoft.com/office/officeart/2005/8/layout/chevron2"/>
    <dgm:cxn modelId="{63BBCF3D-A369-4A36-8A9A-2BF6030D0A4B}" type="presParOf" srcId="{24ED0F26-E7A0-4910-8DF1-E5CA455A87F1}" destId="{723950D7-A8EB-4BD0-88F7-17ED68214665}" srcOrd="0" destOrd="0" presId="urn:microsoft.com/office/officeart/2005/8/layout/chevron2"/>
    <dgm:cxn modelId="{9F82240E-0116-4016-8F6F-96AE3CC966C2}" type="presParOf" srcId="{24ED0F26-E7A0-4910-8DF1-E5CA455A87F1}" destId="{51BA240F-AB2A-44AC-94A7-C80B5590112C}" srcOrd="1" destOrd="0" presId="urn:microsoft.com/office/officeart/2005/8/layout/chevron2"/>
    <dgm:cxn modelId="{7CE43FBC-9260-4CDD-B503-A7E77F93B78B}" type="presParOf" srcId="{D8F503CC-CEE4-433B-8BDA-BC592BAD1109}" destId="{C21CBF2C-04B7-47DA-8CBA-6E0085C498D2}" srcOrd="3" destOrd="0" presId="urn:microsoft.com/office/officeart/2005/8/layout/chevron2"/>
    <dgm:cxn modelId="{84A356B6-5A29-4816-9E03-9A2A122A94B2}" type="presParOf" srcId="{D8F503CC-CEE4-433B-8BDA-BC592BAD1109}" destId="{FDAE9E23-0BE6-4F65-B915-C1889840AB19}" srcOrd="4" destOrd="0" presId="urn:microsoft.com/office/officeart/2005/8/layout/chevron2"/>
    <dgm:cxn modelId="{804DF058-2300-4F19-A8A3-A8C20AE21985}" type="presParOf" srcId="{FDAE9E23-0BE6-4F65-B915-C1889840AB19}" destId="{2110FF01-46EC-4488-8477-2D6B7F198CD6}" srcOrd="0" destOrd="0" presId="urn:microsoft.com/office/officeart/2005/8/layout/chevron2"/>
    <dgm:cxn modelId="{215E5E22-197D-43B8-BC87-38884AB9AB83}" type="presParOf" srcId="{FDAE9E23-0BE6-4F65-B915-C1889840AB19}" destId="{F2BD6446-F192-4250-86A7-71A9BD97E9F5}" srcOrd="1" destOrd="0" presId="urn:microsoft.com/office/officeart/2005/8/layout/chevron2"/>
    <dgm:cxn modelId="{15FD3A09-45AD-4D65-A0BE-0BA6B592E1E1}" type="presParOf" srcId="{D8F503CC-CEE4-433B-8BDA-BC592BAD1109}" destId="{B9346219-741E-4C89-8733-AF15D8D9D5C2}" srcOrd="5" destOrd="0" presId="urn:microsoft.com/office/officeart/2005/8/layout/chevron2"/>
    <dgm:cxn modelId="{8D342CA0-A06A-457E-8D18-C155ACA344AF}" type="presParOf" srcId="{D8F503CC-CEE4-433B-8BDA-BC592BAD1109}" destId="{AA04C2B2-4F8C-42E2-BA29-4E353E1C6909}" srcOrd="6" destOrd="0" presId="urn:microsoft.com/office/officeart/2005/8/layout/chevron2"/>
    <dgm:cxn modelId="{963C8026-2F72-4CE2-8F45-B0F63D171A11}" type="presParOf" srcId="{AA04C2B2-4F8C-42E2-BA29-4E353E1C6909}" destId="{99806503-B0A6-49A0-9DCA-B264A43ECC8A}" srcOrd="0" destOrd="0" presId="urn:microsoft.com/office/officeart/2005/8/layout/chevron2"/>
    <dgm:cxn modelId="{F3E43B5A-7663-4604-86E2-072B9C834E7B}" type="presParOf" srcId="{AA04C2B2-4F8C-42E2-BA29-4E353E1C6909}" destId="{FE2FA86B-D78C-47CF-B389-007815D225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26C69C-3839-45E3-ADB1-A8052CDA4698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B27A188-CDF9-4236-A368-9BEB0E86CAB1}">
      <dgm:prSet phldrT="[Text]"/>
      <dgm:spPr/>
      <dgm:t>
        <a:bodyPr/>
        <a:lstStyle/>
        <a:p>
          <a:r>
            <a:rPr lang="en-GB" b="1"/>
            <a:t>Stripping</a:t>
          </a:r>
        </a:p>
      </dgm:t>
    </dgm:pt>
    <dgm:pt modelId="{C97F7A80-F452-4E1E-AEB9-13F5197D48BB}" type="parTrans" cxnId="{8A3D728F-5D6D-4B6A-97D7-A21505DF1436}">
      <dgm:prSet/>
      <dgm:spPr/>
      <dgm:t>
        <a:bodyPr/>
        <a:lstStyle/>
        <a:p>
          <a:endParaRPr lang="en-GB"/>
        </a:p>
      </dgm:t>
    </dgm:pt>
    <dgm:pt modelId="{F0E5ED3D-B27D-4F72-85F9-360C10986120}" type="sibTrans" cxnId="{8A3D728F-5D6D-4B6A-97D7-A21505DF1436}">
      <dgm:prSet/>
      <dgm:spPr/>
      <dgm:t>
        <a:bodyPr/>
        <a:lstStyle/>
        <a:p>
          <a:endParaRPr lang="en-GB"/>
        </a:p>
      </dgm:t>
    </dgm:pt>
    <dgm:pt modelId="{C48CE2AD-72BB-4754-A652-4BB6EA1D955C}">
      <dgm:prSet phldrT="[Text]"/>
      <dgm:spPr/>
      <dgm:t>
        <a:bodyPr/>
        <a:lstStyle/>
        <a:p>
          <a:r>
            <a:rPr lang="en-GB"/>
            <a:t>removes uneccessary information from the binary object</a:t>
          </a:r>
        </a:p>
      </dgm:t>
    </dgm:pt>
    <dgm:pt modelId="{F618C5DB-B225-41D5-B484-2F0FF1933955}" type="parTrans" cxnId="{316767F4-4BC2-4480-BC21-79CC75B5AFF4}">
      <dgm:prSet/>
      <dgm:spPr/>
      <dgm:t>
        <a:bodyPr/>
        <a:lstStyle/>
        <a:p>
          <a:endParaRPr lang="en-GB"/>
        </a:p>
      </dgm:t>
    </dgm:pt>
    <dgm:pt modelId="{BDD74E0A-4D30-4E1F-8872-1BFE79D2B2AC}" type="sibTrans" cxnId="{316767F4-4BC2-4480-BC21-79CC75B5AFF4}">
      <dgm:prSet/>
      <dgm:spPr/>
      <dgm:t>
        <a:bodyPr/>
        <a:lstStyle/>
        <a:p>
          <a:endParaRPr lang="en-GB"/>
        </a:p>
      </dgm:t>
    </dgm:pt>
    <dgm:pt modelId="{1530BC03-C242-4AB4-B61D-1BB66D3273AC}">
      <dgm:prSet phldrT="[Text]"/>
      <dgm:spPr/>
      <dgm:t>
        <a:bodyPr/>
        <a:lstStyle/>
        <a:p>
          <a:r>
            <a:rPr lang="en-GB"/>
            <a:t>two types are common: Symbol and Debug Information</a:t>
          </a:r>
        </a:p>
      </dgm:t>
    </dgm:pt>
    <dgm:pt modelId="{E86DD57A-1D2B-4F59-BB02-4318B4007345}" type="parTrans" cxnId="{CD596A6F-0D6B-4E3A-86C5-404606571678}">
      <dgm:prSet/>
      <dgm:spPr/>
      <dgm:t>
        <a:bodyPr/>
        <a:lstStyle/>
        <a:p>
          <a:endParaRPr lang="en-GB"/>
        </a:p>
      </dgm:t>
    </dgm:pt>
    <dgm:pt modelId="{3F3C62EB-5E7F-4D24-AEC1-F0E558E03A14}" type="sibTrans" cxnId="{CD596A6F-0D6B-4E3A-86C5-404606571678}">
      <dgm:prSet/>
      <dgm:spPr/>
      <dgm:t>
        <a:bodyPr/>
        <a:lstStyle/>
        <a:p>
          <a:endParaRPr lang="en-GB"/>
        </a:p>
      </dgm:t>
    </dgm:pt>
    <dgm:pt modelId="{D49D33F8-775D-4583-96E8-BBF9CC417628}">
      <dgm:prSet phldrT="[Text]"/>
      <dgm:spPr/>
      <dgm:t>
        <a:bodyPr/>
        <a:lstStyle/>
        <a:p>
          <a:r>
            <a:rPr lang="en-GB" b="1"/>
            <a:t>Optimisation</a:t>
          </a:r>
        </a:p>
      </dgm:t>
    </dgm:pt>
    <dgm:pt modelId="{7948A3A0-CDDD-47FD-8F8E-9FE190E94738}" type="parTrans" cxnId="{816E4FEB-75B5-4CD2-8E91-3E46E1931269}">
      <dgm:prSet/>
      <dgm:spPr/>
      <dgm:t>
        <a:bodyPr/>
        <a:lstStyle/>
        <a:p>
          <a:endParaRPr lang="en-GB"/>
        </a:p>
      </dgm:t>
    </dgm:pt>
    <dgm:pt modelId="{22876AD0-B993-4C5B-BB18-992234A4201D}" type="sibTrans" cxnId="{816E4FEB-75B5-4CD2-8E91-3E46E1931269}">
      <dgm:prSet/>
      <dgm:spPr/>
      <dgm:t>
        <a:bodyPr/>
        <a:lstStyle/>
        <a:p>
          <a:endParaRPr lang="en-GB"/>
        </a:p>
      </dgm:t>
    </dgm:pt>
    <dgm:pt modelId="{BE52D1B9-D5E7-4CFC-93FC-7B21DEF9C6B5}">
      <dgm:prSet phldrT="[Text]"/>
      <dgm:spPr/>
      <dgm:t>
        <a:bodyPr/>
        <a:lstStyle/>
        <a:p>
          <a:r>
            <a:rPr lang="en-GB" dirty="0"/>
            <a:t>improving performance of a program, typically its performance or memory footprint</a:t>
          </a:r>
        </a:p>
      </dgm:t>
    </dgm:pt>
    <dgm:pt modelId="{6EE3BEA9-40F9-4469-BED1-EA0A2B51499D}" type="parTrans" cxnId="{04F4E511-20C6-43A1-9CC4-1F92CF6E5FF6}">
      <dgm:prSet/>
      <dgm:spPr/>
      <dgm:t>
        <a:bodyPr/>
        <a:lstStyle/>
        <a:p>
          <a:endParaRPr lang="en-GB"/>
        </a:p>
      </dgm:t>
    </dgm:pt>
    <dgm:pt modelId="{A297D753-2DA4-4EA2-A8CF-DBCDB3695E8A}" type="sibTrans" cxnId="{04F4E511-20C6-43A1-9CC4-1F92CF6E5FF6}">
      <dgm:prSet/>
      <dgm:spPr/>
      <dgm:t>
        <a:bodyPr/>
        <a:lstStyle/>
        <a:p>
          <a:endParaRPr lang="en-GB"/>
        </a:p>
      </dgm:t>
    </dgm:pt>
    <dgm:pt modelId="{311A8485-C5AA-4750-BAE0-580DBA1415B5}">
      <dgm:prSet phldrT="[Text]"/>
      <dgm:spPr/>
      <dgm:t>
        <a:bodyPr/>
        <a:lstStyle/>
        <a:p>
          <a:r>
            <a:rPr lang="en-GB" dirty="0"/>
            <a:t>Techniques include: loop optimisation, inlining, dead-code elimination, register allocation etc.</a:t>
          </a:r>
        </a:p>
      </dgm:t>
    </dgm:pt>
    <dgm:pt modelId="{5EF7AB8F-8D7F-4BC0-801C-8FE1D1271AF6}" type="parTrans" cxnId="{DA5811DF-33F4-4ED8-9909-AD1DEA53CF0E}">
      <dgm:prSet/>
      <dgm:spPr/>
      <dgm:t>
        <a:bodyPr/>
        <a:lstStyle/>
        <a:p>
          <a:endParaRPr lang="en-GB"/>
        </a:p>
      </dgm:t>
    </dgm:pt>
    <dgm:pt modelId="{3A1AF9B1-3BDA-4966-A5CC-C996394A325F}" type="sibTrans" cxnId="{DA5811DF-33F4-4ED8-9909-AD1DEA53CF0E}">
      <dgm:prSet/>
      <dgm:spPr/>
      <dgm:t>
        <a:bodyPr/>
        <a:lstStyle/>
        <a:p>
          <a:endParaRPr lang="en-GB"/>
        </a:p>
      </dgm:t>
    </dgm:pt>
    <dgm:pt modelId="{42BEE81A-81D1-4262-944A-8B13DC6824E8}">
      <dgm:prSet/>
      <dgm:spPr/>
      <dgm:t>
        <a:bodyPr/>
        <a:lstStyle/>
        <a:p>
          <a:r>
            <a:rPr lang="en-GB" b="1"/>
            <a:t>Name Mangling</a:t>
          </a:r>
        </a:p>
      </dgm:t>
    </dgm:pt>
    <dgm:pt modelId="{DF4E9758-5F06-4C54-B344-9A9572EC9E23}" type="parTrans" cxnId="{22FBD8CB-4B4F-4832-B06F-BE4175DB6743}">
      <dgm:prSet/>
      <dgm:spPr/>
      <dgm:t>
        <a:bodyPr/>
        <a:lstStyle/>
        <a:p>
          <a:endParaRPr lang="en-GB"/>
        </a:p>
      </dgm:t>
    </dgm:pt>
    <dgm:pt modelId="{6104068E-5060-45AF-ABB6-54E783640836}" type="sibTrans" cxnId="{22FBD8CB-4B4F-4832-B06F-BE4175DB6743}">
      <dgm:prSet/>
      <dgm:spPr/>
      <dgm:t>
        <a:bodyPr/>
        <a:lstStyle/>
        <a:p>
          <a:endParaRPr lang="en-GB"/>
        </a:p>
      </dgm:t>
    </dgm:pt>
    <dgm:pt modelId="{70F204DD-2C99-4AC3-9084-8258D6B21055}">
      <dgm:prSet/>
      <dgm:spPr/>
      <dgm:t>
        <a:bodyPr/>
        <a:lstStyle/>
        <a:p>
          <a:r>
            <a:rPr lang="en-GB"/>
            <a:t>a technique used to create unique identifiers for entities within a program, by adding contextual or semantic meaning</a:t>
          </a:r>
        </a:p>
      </dgm:t>
    </dgm:pt>
    <dgm:pt modelId="{95043EBE-8B4B-429F-8AED-A370B80C79D5}" type="parTrans" cxnId="{D76BC667-C8A1-48E0-9AA0-4C1E07735898}">
      <dgm:prSet/>
      <dgm:spPr/>
      <dgm:t>
        <a:bodyPr/>
        <a:lstStyle/>
        <a:p>
          <a:endParaRPr lang="en-GB"/>
        </a:p>
      </dgm:t>
    </dgm:pt>
    <dgm:pt modelId="{6E407778-B215-48CC-849C-E94F2E6444CD}" type="sibTrans" cxnId="{D76BC667-C8A1-48E0-9AA0-4C1E07735898}">
      <dgm:prSet/>
      <dgm:spPr/>
      <dgm:t>
        <a:bodyPr/>
        <a:lstStyle/>
        <a:p>
          <a:endParaRPr lang="en-GB"/>
        </a:p>
      </dgm:t>
    </dgm:pt>
    <dgm:pt modelId="{55D0BB58-E789-461F-8DAC-1A93FD35AE79}">
      <dgm:prSet/>
      <dgm:spPr/>
      <dgm:t>
        <a:bodyPr/>
        <a:lstStyle/>
        <a:p>
          <a:r>
            <a:rPr lang="en-GB"/>
            <a:t>rooted in namespaces, function overloading etc.</a:t>
          </a:r>
        </a:p>
      </dgm:t>
    </dgm:pt>
    <dgm:pt modelId="{185DCA49-08B1-4CF8-B333-5A82E7E532A0}" type="parTrans" cxnId="{55AB5771-2856-4157-BEF5-F16D783BAAEE}">
      <dgm:prSet/>
      <dgm:spPr/>
      <dgm:t>
        <a:bodyPr/>
        <a:lstStyle/>
        <a:p>
          <a:endParaRPr lang="en-GB"/>
        </a:p>
      </dgm:t>
    </dgm:pt>
    <dgm:pt modelId="{1BAA5F9D-44E2-4034-8283-2338DA9D8841}" type="sibTrans" cxnId="{55AB5771-2856-4157-BEF5-F16D783BAAEE}">
      <dgm:prSet/>
      <dgm:spPr/>
      <dgm:t>
        <a:bodyPr/>
        <a:lstStyle/>
        <a:p>
          <a:endParaRPr lang="en-GB"/>
        </a:p>
      </dgm:t>
    </dgm:pt>
    <dgm:pt modelId="{2CF10356-2440-49B0-A08E-C352A6198556}">
      <dgm:prSet/>
      <dgm:spPr/>
      <dgm:t>
        <a:bodyPr/>
        <a:lstStyle/>
        <a:p>
          <a:r>
            <a:rPr lang="en-GB"/>
            <a:t>C++ is particularly affected and compilers aren't standardised in approach.</a:t>
          </a:r>
        </a:p>
      </dgm:t>
    </dgm:pt>
    <dgm:pt modelId="{CCA0E9E8-7BC9-4DED-A011-5C5CD37CDAF1}" type="parTrans" cxnId="{982B4C85-EF5A-4F94-98B4-62AF1AFF58CA}">
      <dgm:prSet/>
      <dgm:spPr/>
      <dgm:t>
        <a:bodyPr/>
        <a:lstStyle/>
        <a:p>
          <a:endParaRPr lang="en-GB"/>
        </a:p>
      </dgm:t>
    </dgm:pt>
    <dgm:pt modelId="{DD1CAC06-74D3-461C-A497-F00AA94BC138}" type="sibTrans" cxnId="{982B4C85-EF5A-4F94-98B4-62AF1AFF58CA}">
      <dgm:prSet/>
      <dgm:spPr/>
      <dgm:t>
        <a:bodyPr/>
        <a:lstStyle/>
        <a:p>
          <a:endParaRPr lang="en-GB"/>
        </a:p>
      </dgm:t>
    </dgm:pt>
    <dgm:pt modelId="{FB1CE34D-3EB1-4D4F-901A-C3A6374F8969}" type="pres">
      <dgm:prSet presAssocID="{C126C69C-3839-45E3-ADB1-A8052CDA4698}" presName="Name0" presStyleCnt="0">
        <dgm:presLayoutVars>
          <dgm:dir/>
          <dgm:animLvl val="lvl"/>
          <dgm:resizeHandles val="exact"/>
        </dgm:presLayoutVars>
      </dgm:prSet>
      <dgm:spPr/>
    </dgm:pt>
    <dgm:pt modelId="{8EC40969-952D-4495-91B2-2F7E1315A3EF}" type="pres">
      <dgm:prSet presAssocID="{9B27A188-CDF9-4236-A368-9BEB0E86CAB1}" presName="composite" presStyleCnt="0"/>
      <dgm:spPr/>
    </dgm:pt>
    <dgm:pt modelId="{48FA0A5B-11C2-46C1-AD7A-95BCBEF76716}" type="pres">
      <dgm:prSet presAssocID="{9B27A188-CDF9-4236-A368-9BEB0E86CAB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50907D5-10ED-434F-ABC1-23FCB37B048B}" type="pres">
      <dgm:prSet presAssocID="{9B27A188-CDF9-4236-A368-9BEB0E86CAB1}" presName="desTx" presStyleLbl="alignAccFollowNode1" presStyleIdx="0" presStyleCnt="3">
        <dgm:presLayoutVars>
          <dgm:bulletEnabled val="1"/>
        </dgm:presLayoutVars>
      </dgm:prSet>
      <dgm:spPr/>
    </dgm:pt>
    <dgm:pt modelId="{3920F41D-3EA6-4400-8A43-35B36D61AD94}" type="pres">
      <dgm:prSet presAssocID="{F0E5ED3D-B27D-4F72-85F9-360C10986120}" presName="space" presStyleCnt="0"/>
      <dgm:spPr/>
    </dgm:pt>
    <dgm:pt modelId="{49B1DD25-EB82-4F48-9980-CC714C2BDE82}" type="pres">
      <dgm:prSet presAssocID="{D49D33F8-775D-4583-96E8-BBF9CC417628}" presName="composite" presStyleCnt="0"/>
      <dgm:spPr/>
    </dgm:pt>
    <dgm:pt modelId="{5DFF3013-A7DB-422F-AC47-7AA548CF4064}" type="pres">
      <dgm:prSet presAssocID="{D49D33F8-775D-4583-96E8-BBF9CC41762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D20851B-7BD4-4D1C-B8F2-1EBFDE0DA245}" type="pres">
      <dgm:prSet presAssocID="{D49D33F8-775D-4583-96E8-BBF9CC417628}" presName="desTx" presStyleLbl="alignAccFollowNode1" presStyleIdx="1" presStyleCnt="3">
        <dgm:presLayoutVars>
          <dgm:bulletEnabled val="1"/>
        </dgm:presLayoutVars>
      </dgm:prSet>
      <dgm:spPr/>
    </dgm:pt>
    <dgm:pt modelId="{26DA6DCD-47D9-43B7-A87E-D6D0C8CC85D9}" type="pres">
      <dgm:prSet presAssocID="{22876AD0-B993-4C5B-BB18-992234A4201D}" presName="space" presStyleCnt="0"/>
      <dgm:spPr/>
    </dgm:pt>
    <dgm:pt modelId="{8D1DD24B-2E69-4CA3-B423-5FF90ADE25CD}" type="pres">
      <dgm:prSet presAssocID="{42BEE81A-81D1-4262-944A-8B13DC6824E8}" presName="composite" presStyleCnt="0"/>
      <dgm:spPr/>
    </dgm:pt>
    <dgm:pt modelId="{2C75C017-C67C-45F4-9A98-EEDE5AC8B207}" type="pres">
      <dgm:prSet presAssocID="{42BEE81A-81D1-4262-944A-8B13DC6824E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207D80D-9DF0-4074-A5D5-6ED0C15603C9}" type="pres">
      <dgm:prSet presAssocID="{42BEE81A-81D1-4262-944A-8B13DC6824E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4F4E511-20C6-43A1-9CC4-1F92CF6E5FF6}" srcId="{D49D33F8-775D-4583-96E8-BBF9CC417628}" destId="{BE52D1B9-D5E7-4CFC-93FC-7B21DEF9C6B5}" srcOrd="0" destOrd="0" parTransId="{6EE3BEA9-40F9-4469-BED1-EA0A2B51499D}" sibTransId="{A297D753-2DA4-4EA2-A8CF-DBCDB3695E8A}"/>
    <dgm:cxn modelId="{DE1CAD35-EC46-4B78-A64A-EBA0821FE2A3}" type="presOf" srcId="{311A8485-C5AA-4750-BAE0-580DBA1415B5}" destId="{5D20851B-7BD4-4D1C-B8F2-1EBFDE0DA245}" srcOrd="0" destOrd="1" presId="urn:microsoft.com/office/officeart/2005/8/layout/hList1"/>
    <dgm:cxn modelId="{D76BC667-C8A1-48E0-9AA0-4C1E07735898}" srcId="{42BEE81A-81D1-4262-944A-8B13DC6824E8}" destId="{70F204DD-2C99-4AC3-9084-8258D6B21055}" srcOrd="0" destOrd="0" parTransId="{95043EBE-8B4B-429F-8AED-A370B80C79D5}" sibTransId="{6E407778-B215-48CC-849C-E94F2E6444CD}"/>
    <dgm:cxn modelId="{4DF19B4E-1146-43DD-8A07-B5E79041974D}" type="presOf" srcId="{55D0BB58-E789-461F-8DAC-1A93FD35AE79}" destId="{F207D80D-9DF0-4074-A5D5-6ED0C15603C9}" srcOrd="0" destOrd="1" presId="urn:microsoft.com/office/officeart/2005/8/layout/hList1"/>
    <dgm:cxn modelId="{CD596A6F-0D6B-4E3A-86C5-404606571678}" srcId="{9B27A188-CDF9-4236-A368-9BEB0E86CAB1}" destId="{1530BC03-C242-4AB4-B61D-1BB66D3273AC}" srcOrd="1" destOrd="0" parTransId="{E86DD57A-1D2B-4F59-BB02-4318B4007345}" sibTransId="{3F3C62EB-5E7F-4D24-AEC1-F0E558E03A14}"/>
    <dgm:cxn modelId="{55AB5771-2856-4157-BEF5-F16D783BAAEE}" srcId="{42BEE81A-81D1-4262-944A-8B13DC6824E8}" destId="{55D0BB58-E789-461F-8DAC-1A93FD35AE79}" srcOrd="1" destOrd="0" parTransId="{185DCA49-08B1-4CF8-B333-5A82E7E532A0}" sibTransId="{1BAA5F9D-44E2-4034-8283-2338DA9D8841}"/>
    <dgm:cxn modelId="{A6933881-4054-4DEC-A6E0-79F880694E23}" type="presOf" srcId="{70F204DD-2C99-4AC3-9084-8258D6B21055}" destId="{F207D80D-9DF0-4074-A5D5-6ED0C15603C9}" srcOrd="0" destOrd="0" presId="urn:microsoft.com/office/officeart/2005/8/layout/hList1"/>
    <dgm:cxn modelId="{982B4C85-EF5A-4F94-98B4-62AF1AFF58CA}" srcId="{42BEE81A-81D1-4262-944A-8B13DC6824E8}" destId="{2CF10356-2440-49B0-A08E-C352A6198556}" srcOrd="2" destOrd="0" parTransId="{CCA0E9E8-7BC9-4DED-A011-5C5CD37CDAF1}" sibTransId="{DD1CAC06-74D3-461C-A497-F00AA94BC138}"/>
    <dgm:cxn modelId="{45DC8E8A-348F-4F3E-AF41-52CC64AB2FA7}" type="presOf" srcId="{1530BC03-C242-4AB4-B61D-1BB66D3273AC}" destId="{350907D5-10ED-434F-ABC1-23FCB37B048B}" srcOrd="0" destOrd="1" presId="urn:microsoft.com/office/officeart/2005/8/layout/hList1"/>
    <dgm:cxn modelId="{8A3D728F-5D6D-4B6A-97D7-A21505DF1436}" srcId="{C126C69C-3839-45E3-ADB1-A8052CDA4698}" destId="{9B27A188-CDF9-4236-A368-9BEB0E86CAB1}" srcOrd="0" destOrd="0" parTransId="{C97F7A80-F452-4E1E-AEB9-13F5197D48BB}" sibTransId="{F0E5ED3D-B27D-4F72-85F9-360C10986120}"/>
    <dgm:cxn modelId="{B1668C9A-EF17-477C-B4D6-C7C97E685988}" type="presOf" srcId="{D49D33F8-775D-4583-96E8-BBF9CC417628}" destId="{5DFF3013-A7DB-422F-AC47-7AA548CF4064}" srcOrd="0" destOrd="0" presId="urn:microsoft.com/office/officeart/2005/8/layout/hList1"/>
    <dgm:cxn modelId="{2A348B9B-D196-4970-84A7-0DB56A81B614}" type="presOf" srcId="{2CF10356-2440-49B0-A08E-C352A6198556}" destId="{F207D80D-9DF0-4074-A5D5-6ED0C15603C9}" srcOrd="0" destOrd="2" presId="urn:microsoft.com/office/officeart/2005/8/layout/hList1"/>
    <dgm:cxn modelId="{3E000E9C-26AA-4C83-AFB0-A9CAE9890B6C}" type="presOf" srcId="{C48CE2AD-72BB-4754-A652-4BB6EA1D955C}" destId="{350907D5-10ED-434F-ABC1-23FCB37B048B}" srcOrd="0" destOrd="0" presId="urn:microsoft.com/office/officeart/2005/8/layout/hList1"/>
    <dgm:cxn modelId="{B538F5A8-AB1D-45A6-8ACF-D9B64DE84817}" type="presOf" srcId="{C126C69C-3839-45E3-ADB1-A8052CDA4698}" destId="{FB1CE34D-3EB1-4D4F-901A-C3A6374F8969}" srcOrd="0" destOrd="0" presId="urn:microsoft.com/office/officeart/2005/8/layout/hList1"/>
    <dgm:cxn modelId="{AD2CBFC6-F548-4603-8D3F-84BBB91BF73F}" type="presOf" srcId="{9B27A188-CDF9-4236-A368-9BEB0E86CAB1}" destId="{48FA0A5B-11C2-46C1-AD7A-95BCBEF76716}" srcOrd="0" destOrd="0" presId="urn:microsoft.com/office/officeart/2005/8/layout/hList1"/>
    <dgm:cxn modelId="{22FBD8CB-4B4F-4832-B06F-BE4175DB6743}" srcId="{C126C69C-3839-45E3-ADB1-A8052CDA4698}" destId="{42BEE81A-81D1-4262-944A-8B13DC6824E8}" srcOrd="2" destOrd="0" parTransId="{DF4E9758-5F06-4C54-B344-9A9572EC9E23}" sibTransId="{6104068E-5060-45AF-ABB6-54E783640836}"/>
    <dgm:cxn modelId="{99179ED8-DE24-449D-9113-C638E0AD42EC}" type="presOf" srcId="{BE52D1B9-D5E7-4CFC-93FC-7B21DEF9C6B5}" destId="{5D20851B-7BD4-4D1C-B8F2-1EBFDE0DA245}" srcOrd="0" destOrd="0" presId="urn:microsoft.com/office/officeart/2005/8/layout/hList1"/>
    <dgm:cxn modelId="{DA5811DF-33F4-4ED8-9909-AD1DEA53CF0E}" srcId="{D49D33F8-775D-4583-96E8-BBF9CC417628}" destId="{311A8485-C5AA-4750-BAE0-580DBA1415B5}" srcOrd="1" destOrd="0" parTransId="{5EF7AB8F-8D7F-4BC0-801C-8FE1D1271AF6}" sibTransId="{3A1AF9B1-3BDA-4966-A5CC-C996394A325F}"/>
    <dgm:cxn modelId="{BF368CE9-4FB1-42CD-88AF-E8A4A995967B}" type="presOf" srcId="{42BEE81A-81D1-4262-944A-8B13DC6824E8}" destId="{2C75C017-C67C-45F4-9A98-EEDE5AC8B207}" srcOrd="0" destOrd="0" presId="urn:microsoft.com/office/officeart/2005/8/layout/hList1"/>
    <dgm:cxn modelId="{816E4FEB-75B5-4CD2-8E91-3E46E1931269}" srcId="{C126C69C-3839-45E3-ADB1-A8052CDA4698}" destId="{D49D33F8-775D-4583-96E8-BBF9CC417628}" srcOrd="1" destOrd="0" parTransId="{7948A3A0-CDDD-47FD-8F8E-9FE190E94738}" sibTransId="{22876AD0-B993-4C5B-BB18-992234A4201D}"/>
    <dgm:cxn modelId="{316767F4-4BC2-4480-BC21-79CC75B5AFF4}" srcId="{9B27A188-CDF9-4236-A368-9BEB0E86CAB1}" destId="{C48CE2AD-72BB-4754-A652-4BB6EA1D955C}" srcOrd="0" destOrd="0" parTransId="{F618C5DB-B225-41D5-B484-2F0FF1933955}" sibTransId="{BDD74E0A-4D30-4E1F-8872-1BFE79D2B2AC}"/>
    <dgm:cxn modelId="{44D25E60-9340-426F-89FD-929C5A2451BB}" type="presParOf" srcId="{FB1CE34D-3EB1-4D4F-901A-C3A6374F8969}" destId="{8EC40969-952D-4495-91B2-2F7E1315A3EF}" srcOrd="0" destOrd="0" presId="urn:microsoft.com/office/officeart/2005/8/layout/hList1"/>
    <dgm:cxn modelId="{AEAA5920-2558-4434-9F9F-2EAF237AB8F8}" type="presParOf" srcId="{8EC40969-952D-4495-91B2-2F7E1315A3EF}" destId="{48FA0A5B-11C2-46C1-AD7A-95BCBEF76716}" srcOrd="0" destOrd="0" presId="urn:microsoft.com/office/officeart/2005/8/layout/hList1"/>
    <dgm:cxn modelId="{67BAC320-C89D-4FB5-BF1F-964B8BD17612}" type="presParOf" srcId="{8EC40969-952D-4495-91B2-2F7E1315A3EF}" destId="{350907D5-10ED-434F-ABC1-23FCB37B048B}" srcOrd="1" destOrd="0" presId="urn:microsoft.com/office/officeart/2005/8/layout/hList1"/>
    <dgm:cxn modelId="{FED80F32-E1D2-483B-8B16-CD18295CC260}" type="presParOf" srcId="{FB1CE34D-3EB1-4D4F-901A-C3A6374F8969}" destId="{3920F41D-3EA6-4400-8A43-35B36D61AD94}" srcOrd="1" destOrd="0" presId="urn:microsoft.com/office/officeart/2005/8/layout/hList1"/>
    <dgm:cxn modelId="{FB633411-E25F-469E-9B8C-FD3A5D2DC7B4}" type="presParOf" srcId="{FB1CE34D-3EB1-4D4F-901A-C3A6374F8969}" destId="{49B1DD25-EB82-4F48-9980-CC714C2BDE82}" srcOrd="2" destOrd="0" presId="urn:microsoft.com/office/officeart/2005/8/layout/hList1"/>
    <dgm:cxn modelId="{A9556116-36BC-4D17-8B5E-49D74D013F26}" type="presParOf" srcId="{49B1DD25-EB82-4F48-9980-CC714C2BDE82}" destId="{5DFF3013-A7DB-422F-AC47-7AA548CF4064}" srcOrd="0" destOrd="0" presId="urn:microsoft.com/office/officeart/2005/8/layout/hList1"/>
    <dgm:cxn modelId="{47721BF7-C141-4804-82AB-94F07409E841}" type="presParOf" srcId="{49B1DD25-EB82-4F48-9980-CC714C2BDE82}" destId="{5D20851B-7BD4-4D1C-B8F2-1EBFDE0DA245}" srcOrd="1" destOrd="0" presId="urn:microsoft.com/office/officeart/2005/8/layout/hList1"/>
    <dgm:cxn modelId="{1FC0F339-FA6F-43AC-9C67-75324ED8BA36}" type="presParOf" srcId="{FB1CE34D-3EB1-4D4F-901A-C3A6374F8969}" destId="{26DA6DCD-47D9-43B7-A87E-D6D0C8CC85D9}" srcOrd="3" destOrd="0" presId="urn:microsoft.com/office/officeart/2005/8/layout/hList1"/>
    <dgm:cxn modelId="{93905D4D-8159-49BD-9BD9-8CB20A9E3610}" type="presParOf" srcId="{FB1CE34D-3EB1-4D4F-901A-C3A6374F8969}" destId="{8D1DD24B-2E69-4CA3-B423-5FF90ADE25CD}" srcOrd="4" destOrd="0" presId="urn:microsoft.com/office/officeart/2005/8/layout/hList1"/>
    <dgm:cxn modelId="{2BE163E8-43B5-43E3-B221-A47D84FFF51A}" type="presParOf" srcId="{8D1DD24B-2E69-4CA3-B423-5FF90ADE25CD}" destId="{2C75C017-C67C-45F4-9A98-EEDE5AC8B207}" srcOrd="0" destOrd="0" presId="urn:microsoft.com/office/officeart/2005/8/layout/hList1"/>
    <dgm:cxn modelId="{8E1CBF94-2641-498E-A1F7-B70BAC247AB0}" type="presParOf" srcId="{8D1DD24B-2E69-4CA3-B423-5FF90ADE25CD}" destId="{F207D80D-9DF0-4074-A5D5-6ED0C15603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0498A8-CBB5-4BB5-A5F8-95F6862A0F3A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E42FF20-1FA6-4411-9462-7A8B09B3381D}">
      <dgm:prSet phldrT="[Text]"/>
      <dgm:spPr/>
      <dgm:t>
        <a:bodyPr/>
        <a:lstStyle/>
        <a:p>
          <a:r>
            <a:rPr lang="en-GB" b="1"/>
            <a:t>Executable</a:t>
          </a:r>
        </a:p>
      </dgm:t>
    </dgm:pt>
    <dgm:pt modelId="{8406DCE6-CEFA-409C-9EAC-17F483FE786E}" type="parTrans" cxnId="{DB44AB0F-5867-4ED7-A872-562CF5CB18BB}">
      <dgm:prSet/>
      <dgm:spPr/>
      <dgm:t>
        <a:bodyPr/>
        <a:lstStyle/>
        <a:p>
          <a:endParaRPr lang="en-GB"/>
        </a:p>
      </dgm:t>
    </dgm:pt>
    <dgm:pt modelId="{6AE98F6F-E654-4A18-A302-CA366551A839}" type="sibTrans" cxnId="{DB44AB0F-5867-4ED7-A872-562CF5CB18BB}">
      <dgm:prSet/>
      <dgm:spPr/>
      <dgm:t>
        <a:bodyPr/>
        <a:lstStyle/>
        <a:p>
          <a:endParaRPr lang="en-GB"/>
        </a:p>
      </dgm:t>
    </dgm:pt>
    <dgm:pt modelId="{05A5DD6A-D0EC-4B61-8DB9-4446123D634E}">
      <dgm:prSet phldrT="[Text]"/>
      <dgm:spPr/>
      <dgm:t>
        <a:bodyPr/>
        <a:lstStyle/>
        <a:p>
          <a:r>
            <a:rPr lang="en-GB"/>
            <a:t>Can be executed by the OS</a:t>
          </a:r>
        </a:p>
      </dgm:t>
    </dgm:pt>
    <dgm:pt modelId="{1F7BCD56-C8A6-44F3-8CFE-3C3F824E6504}" type="parTrans" cxnId="{4D01CDD3-710A-4FCB-83B7-701D68A2AC32}">
      <dgm:prSet/>
      <dgm:spPr/>
      <dgm:t>
        <a:bodyPr/>
        <a:lstStyle/>
        <a:p>
          <a:endParaRPr lang="en-GB"/>
        </a:p>
      </dgm:t>
    </dgm:pt>
    <dgm:pt modelId="{0ADAC31D-2FF6-4410-9175-EE541F8668A8}" type="sibTrans" cxnId="{4D01CDD3-710A-4FCB-83B7-701D68A2AC32}">
      <dgm:prSet/>
      <dgm:spPr/>
      <dgm:t>
        <a:bodyPr/>
        <a:lstStyle/>
        <a:p>
          <a:endParaRPr lang="en-GB"/>
        </a:p>
      </dgm:t>
    </dgm:pt>
    <dgm:pt modelId="{87BFABFE-B6C9-4593-A81F-B8A8F1102536}">
      <dgm:prSet phldrT="[Text]"/>
      <dgm:spPr/>
      <dgm:t>
        <a:bodyPr/>
        <a:lstStyle/>
        <a:p>
          <a:r>
            <a:rPr lang="en-GB"/>
            <a:t>Contains information for how OS creates a program's process image</a:t>
          </a:r>
        </a:p>
      </dgm:t>
    </dgm:pt>
    <dgm:pt modelId="{DCB53471-6A1B-4B0C-A725-084C67B74E29}" type="parTrans" cxnId="{E7DFABE7-224D-4D4F-A825-3BB1D8204FCD}">
      <dgm:prSet/>
      <dgm:spPr/>
      <dgm:t>
        <a:bodyPr/>
        <a:lstStyle/>
        <a:p>
          <a:endParaRPr lang="en-GB"/>
        </a:p>
      </dgm:t>
    </dgm:pt>
    <dgm:pt modelId="{EC0D5E08-5B75-4BBE-9323-11600760FC41}" type="sibTrans" cxnId="{E7DFABE7-224D-4D4F-A825-3BB1D8204FCD}">
      <dgm:prSet/>
      <dgm:spPr/>
      <dgm:t>
        <a:bodyPr/>
        <a:lstStyle/>
        <a:p>
          <a:endParaRPr lang="en-GB"/>
        </a:p>
      </dgm:t>
    </dgm:pt>
    <dgm:pt modelId="{810737D7-889C-45E1-96B6-492A684F67F3}">
      <dgm:prSet phldrT="[Text]"/>
      <dgm:spPr/>
      <dgm:t>
        <a:bodyPr/>
        <a:lstStyle/>
        <a:p>
          <a:r>
            <a:rPr lang="en-GB" b="1"/>
            <a:t>Relocatable</a:t>
          </a:r>
        </a:p>
      </dgm:t>
    </dgm:pt>
    <dgm:pt modelId="{74C202F3-6B52-4A52-BD76-EBE89C233EAF}" type="parTrans" cxnId="{EECEEC5C-D5B1-4D67-8124-DF461551FEFE}">
      <dgm:prSet/>
      <dgm:spPr/>
      <dgm:t>
        <a:bodyPr/>
        <a:lstStyle/>
        <a:p>
          <a:endParaRPr lang="en-GB"/>
        </a:p>
      </dgm:t>
    </dgm:pt>
    <dgm:pt modelId="{EFF18BC9-8658-4720-8551-2FAC72D9A30A}" type="sibTrans" cxnId="{EECEEC5C-D5B1-4D67-8124-DF461551FEFE}">
      <dgm:prSet/>
      <dgm:spPr/>
      <dgm:t>
        <a:bodyPr/>
        <a:lstStyle/>
        <a:p>
          <a:endParaRPr lang="en-GB"/>
        </a:p>
      </dgm:t>
    </dgm:pt>
    <dgm:pt modelId="{455CBD75-FCA4-4853-8A2C-00FCD75BC9C5}">
      <dgm:prSet phldrT="[Text]"/>
      <dgm:spPr/>
      <dgm:t>
        <a:bodyPr/>
        <a:lstStyle/>
        <a:p>
          <a:r>
            <a:rPr lang="en-GB"/>
            <a:t>Holds both code and data for linking with other object files</a:t>
          </a:r>
        </a:p>
      </dgm:t>
    </dgm:pt>
    <dgm:pt modelId="{A9310B7D-0234-4E87-A4F2-90E8F52CC754}" type="parTrans" cxnId="{6EEA23CF-9B2C-4F24-85B4-3A73B1035215}">
      <dgm:prSet/>
      <dgm:spPr/>
      <dgm:t>
        <a:bodyPr/>
        <a:lstStyle/>
        <a:p>
          <a:endParaRPr lang="en-GB"/>
        </a:p>
      </dgm:t>
    </dgm:pt>
    <dgm:pt modelId="{125ACDD2-2F41-4F61-9763-3FA154E792F0}" type="sibTrans" cxnId="{6EEA23CF-9B2C-4F24-85B4-3A73B1035215}">
      <dgm:prSet/>
      <dgm:spPr/>
      <dgm:t>
        <a:bodyPr/>
        <a:lstStyle/>
        <a:p>
          <a:endParaRPr lang="en-GB"/>
        </a:p>
      </dgm:t>
    </dgm:pt>
    <dgm:pt modelId="{59E249A8-B5FC-40AD-ADE6-7A42D29395C8}">
      <dgm:prSet phldrT="[Text]"/>
      <dgm:spPr/>
      <dgm:t>
        <a:bodyPr/>
        <a:lstStyle/>
        <a:p>
          <a:r>
            <a:rPr lang="en-GB" b="1"/>
            <a:t>Shared Object </a:t>
          </a:r>
        </a:p>
      </dgm:t>
    </dgm:pt>
    <dgm:pt modelId="{0BCA2D11-ABDE-47ED-AAB4-D66687E84701}" type="parTrans" cxnId="{4C0074B2-2843-4D62-AEE7-2E3AE7147E91}">
      <dgm:prSet/>
      <dgm:spPr/>
      <dgm:t>
        <a:bodyPr/>
        <a:lstStyle/>
        <a:p>
          <a:endParaRPr lang="en-GB"/>
        </a:p>
      </dgm:t>
    </dgm:pt>
    <dgm:pt modelId="{2DEE9CB5-7C66-473A-8920-6BD8D14A125B}" type="sibTrans" cxnId="{4C0074B2-2843-4D62-AEE7-2E3AE7147E91}">
      <dgm:prSet/>
      <dgm:spPr/>
      <dgm:t>
        <a:bodyPr/>
        <a:lstStyle/>
        <a:p>
          <a:endParaRPr lang="en-GB"/>
        </a:p>
      </dgm:t>
    </dgm:pt>
    <dgm:pt modelId="{1E6CB36C-2F2C-44E4-8BA2-818D175DEFE5}">
      <dgm:prSet phldrT="[Text]"/>
      <dgm:spPr/>
      <dgm:t>
        <a:bodyPr/>
        <a:lstStyle/>
        <a:p>
          <a:r>
            <a:rPr lang="en-GB"/>
            <a:t>Holds both position-independent code and data for linking either:</a:t>
          </a:r>
        </a:p>
      </dgm:t>
    </dgm:pt>
    <dgm:pt modelId="{5D285A29-3323-4ADC-B2F9-D146AC3777C8}" type="parTrans" cxnId="{E604A9F9-E579-45FC-82A3-017453AF47A1}">
      <dgm:prSet/>
      <dgm:spPr/>
      <dgm:t>
        <a:bodyPr/>
        <a:lstStyle/>
        <a:p>
          <a:endParaRPr lang="en-GB"/>
        </a:p>
      </dgm:t>
    </dgm:pt>
    <dgm:pt modelId="{0A4C8E6B-972C-4A3E-A086-A309ACE54F56}" type="sibTrans" cxnId="{E604A9F9-E579-45FC-82A3-017453AF47A1}">
      <dgm:prSet/>
      <dgm:spPr/>
      <dgm:t>
        <a:bodyPr/>
        <a:lstStyle/>
        <a:p>
          <a:endParaRPr lang="en-GB"/>
        </a:p>
      </dgm:t>
    </dgm:pt>
    <dgm:pt modelId="{F427B32D-5F29-4C12-8408-65A79A09204F}">
      <dgm:prSet phldrT="[Text]"/>
      <dgm:spPr/>
      <dgm:t>
        <a:bodyPr/>
        <a:lstStyle/>
        <a:p>
          <a:r>
            <a:rPr lang="en-GB"/>
            <a:t>To create an Executable or Shared Object file</a:t>
          </a:r>
        </a:p>
      </dgm:t>
    </dgm:pt>
    <dgm:pt modelId="{CA2F30E9-0466-4336-A5E1-4D328F8F8C20}" type="parTrans" cxnId="{15AFC5E9-05DC-4E51-96C5-80036CD0FBCE}">
      <dgm:prSet/>
      <dgm:spPr/>
      <dgm:t>
        <a:bodyPr/>
        <a:lstStyle/>
        <a:p>
          <a:endParaRPr lang="en-GB"/>
        </a:p>
      </dgm:t>
    </dgm:pt>
    <dgm:pt modelId="{9E9F12BB-78FC-4B56-8CAA-F1AF78522143}" type="sibTrans" cxnId="{15AFC5E9-05DC-4E51-96C5-80036CD0FBCE}">
      <dgm:prSet/>
      <dgm:spPr/>
      <dgm:t>
        <a:bodyPr/>
        <a:lstStyle/>
        <a:p>
          <a:endParaRPr lang="en-GB"/>
        </a:p>
      </dgm:t>
    </dgm:pt>
    <dgm:pt modelId="{8386909D-A36A-4A31-AA9E-98636F775D8D}">
      <dgm:prSet phldrT="[Text]"/>
      <dgm:spPr/>
      <dgm:t>
        <a:bodyPr/>
        <a:lstStyle/>
        <a:p>
          <a:r>
            <a:rPr lang="en-GB"/>
            <a:t>by Link editor (ld) with other .so files or Relocatables to create another object file</a:t>
          </a:r>
        </a:p>
      </dgm:t>
    </dgm:pt>
    <dgm:pt modelId="{D7B70D4B-BBB2-4754-8AAB-71B1CD972039}" type="parTrans" cxnId="{EAC9942D-6A04-47C9-8CF8-48296513EFB7}">
      <dgm:prSet/>
      <dgm:spPr/>
      <dgm:t>
        <a:bodyPr/>
        <a:lstStyle/>
        <a:p>
          <a:endParaRPr lang="en-GB"/>
        </a:p>
      </dgm:t>
    </dgm:pt>
    <dgm:pt modelId="{3B119E4E-3FF9-4259-AEF2-1776165B6CEC}" type="sibTrans" cxnId="{EAC9942D-6A04-47C9-8CF8-48296513EFB7}">
      <dgm:prSet/>
      <dgm:spPr/>
      <dgm:t>
        <a:bodyPr/>
        <a:lstStyle/>
        <a:p>
          <a:endParaRPr lang="en-GB"/>
        </a:p>
      </dgm:t>
    </dgm:pt>
    <dgm:pt modelId="{0EF929FC-D1FF-4558-B8FE-AE44C54D7147}">
      <dgm:prSet phldrT="[Text]"/>
      <dgm:spPr/>
      <dgm:t>
        <a:bodyPr/>
        <a:lstStyle/>
        <a:p>
          <a:r>
            <a:rPr lang="en-GB"/>
            <a:t>by a dynamic linker to an Executable or other .so to create a process image</a:t>
          </a:r>
        </a:p>
      </dgm:t>
    </dgm:pt>
    <dgm:pt modelId="{61B4E74A-1930-4200-8BFA-81C94A6187DD}" type="parTrans" cxnId="{23A04A45-A806-4E2B-B4A9-953DD1BB0C6C}">
      <dgm:prSet/>
      <dgm:spPr/>
      <dgm:t>
        <a:bodyPr/>
        <a:lstStyle/>
        <a:p>
          <a:endParaRPr lang="en-GB"/>
        </a:p>
      </dgm:t>
    </dgm:pt>
    <dgm:pt modelId="{8D388362-6A20-4B94-A691-F0F29DF53898}" type="sibTrans" cxnId="{23A04A45-A806-4E2B-B4A9-953DD1BB0C6C}">
      <dgm:prSet/>
      <dgm:spPr/>
      <dgm:t>
        <a:bodyPr/>
        <a:lstStyle/>
        <a:p>
          <a:endParaRPr lang="en-GB"/>
        </a:p>
      </dgm:t>
    </dgm:pt>
    <dgm:pt modelId="{BFD2C508-CC24-45A9-BE26-9E4F84B2E4BF}">
      <dgm:prSet phldrT="[Text]"/>
      <dgm:spPr/>
      <dgm:t>
        <a:bodyPr/>
        <a:lstStyle/>
        <a:p>
          <a:r>
            <a:rPr lang="en-GB"/>
            <a:t>Contains sections for code, data, symbols and dynamic linking information</a:t>
          </a:r>
        </a:p>
      </dgm:t>
    </dgm:pt>
    <dgm:pt modelId="{22A6C14B-9F54-4795-B0B9-8D9CC045A7E8}" type="parTrans" cxnId="{151F9606-AF37-4488-801C-CA5FAB2BC1B4}">
      <dgm:prSet/>
      <dgm:spPr/>
      <dgm:t>
        <a:bodyPr/>
        <a:lstStyle/>
        <a:p>
          <a:endParaRPr lang="en-GB"/>
        </a:p>
      </dgm:t>
    </dgm:pt>
    <dgm:pt modelId="{AB4A9ED3-55F9-4024-807D-A397046180EE}" type="sibTrans" cxnId="{151F9606-AF37-4488-801C-CA5FAB2BC1B4}">
      <dgm:prSet/>
      <dgm:spPr/>
      <dgm:t>
        <a:bodyPr/>
        <a:lstStyle/>
        <a:p>
          <a:endParaRPr lang="en-GB"/>
        </a:p>
      </dgm:t>
    </dgm:pt>
    <dgm:pt modelId="{DAF805D2-E406-4AD1-835B-691289DE54B6}">
      <dgm:prSet phldrT="[Text]"/>
      <dgm:spPr/>
      <dgm:t>
        <a:bodyPr/>
        <a:lstStyle/>
        <a:p>
          <a:r>
            <a:rPr lang="en-GB"/>
            <a:t>Type of intermediate file (.o)</a:t>
          </a:r>
        </a:p>
      </dgm:t>
    </dgm:pt>
    <dgm:pt modelId="{0F6D2089-F7AB-4AB5-86E0-E059EC8D774F}" type="parTrans" cxnId="{A2265CF0-10EB-4DCF-BDFE-2C63C353DE08}">
      <dgm:prSet/>
      <dgm:spPr/>
      <dgm:t>
        <a:bodyPr/>
        <a:lstStyle/>
        <a:p>
          <a:endParaRPr lang="en-GB"/>
        </a:p>
      </dgm:t>
    </dgm:pt>
    <dgm:pt modelId="{E34E6BCB-E406-478D-8373-1ACA1AE490F8}" type="sibTrans" cxnId="{A2265CF0-10EB-4DCF-BDFE-2C63C353DE08}">
      <dgm:prSet/>
      <dgm:spPr/>
      <dgm:t>
        <a:bodyPr/>
        <a:lstStyle/>
        <a:p>
          <a:endParaRPr lang="en-GB"/>
        </a:p>
      </dgm:t>
    </dgm:pt>
    <dgm:pt modelId="{2B770F5D-EF90-469A-96B7-26262AAC8A0C}">
      <dgm:prSet phldrT="[Text]"/>
      <dgm:spPr/>
      <dgm:t>
        <a:bodyPr/>
        <a:lstStyle/>
        <a:p>
          <a:r>
            <a:rPr lang="en-GB"/>
            <a:t>Not directly executable</a:t>
          </a:r>
        </a:p>
      </dgm:t>
    </dgm:pt>
    <dgm:pt modelId="{6952B2EB-8C08-4E1E-B0B9-2D967A7136ED}" type="parTrans" cxnId="{6221DEB3-D486-4AA5-95DC-CE23AC2DC0BA}">
      <dgm:prSet/>
      <dgm:spPr/>
      <dgm:t>
        <a:bodyPr/>
        <a:lstStyle/>
        <a:p>
          <a:endParaRPr lang="en-GB"/>
        </a:p>
      </dgm:t>
    </dgm:pt>
    <dgm:pt modelId="{3E4283C9-183F-4B2E-8A9B-EAF0711B81A2}" type="sibTrans" cxnId="{6221DEB3-D486-4AA5-95DC-CE23AC2DC0BA}">
      <dgm:prSet/>
      <dgm:spPr/>
      <dgm:t>
        <a:bodyPr/>
        <a:lstStyle/>
        <a:p>
          <a:endParaRPr lang="en-GB"/>
        </a:p>
      </dgm:t>
    </dgm:pt>
    <dgm:pt modelId="{040A8F91-55E3-411D-826E-FDF812694EAB}">
      <dgm:prSet phldrT="[Text]"/>
      <dgm:spPr/>
      <dgm:t>
        <a:bodyPr/>
        <a:lstStyle/>
        <a:p>
          <a:r>
            <a:rPr lang="en-GB"/>
            <a:t>Type of dynamic library, loaded at runtime (.so)</a:t>
          </a:r>
        </a:p>
      </dgm:t>
    </dgm:pt>
    <dgm:pt modelId="{345CF5A4-A01C-443B-89CE-CC4F678E475F}" type="parTrans" cxnId="{2750E18C-7C5F-451C-A10C-2674F0C7CED9}">
      <dgm:prSet/>
      <dgm:spPr/>
      <dgm:t>
        <a:bodyPr/>
        <a:lstStyle/>
        <a:p>
          <a:endParaRPr lang="en-GB"/>
        </a:p>
      </dgm:t>
    </dgm:pt>
    <dgm:pt modelId="{49984E20-BFE3-4C46-96AC-672451799567}" type="sibTrans" cxnId="{2750E18C-7C5F-451C-A10C-2674F0C7CED9}">
      <dgm:prSet/>
      <dgm:spPr/>
      <dgm:t>
        <a:bodyPr/>
        <a:lstStyle/>
        <a:p>
          <a:endParaRPr lang="en-GB"/>
        </a:p>
      </dgm:t>
    </dgm:pt>
    <dgm:pt modelId="{21CB2413-E907-4022-82D7-6A4F3D1B3230}" type="pres">
      <dgm:prSet presAssocID="{640498A8-CBB5-4BB5-A5F8-95F6862A0F3A}" presName="Name0" presStyleCnt="0">
        <dgm:presLayoutVars>
          <dgm:dir/>
          <dgm:animLvl val="lvl"/>
          <dgm:resizeHandles val="exact"/>
        </dgm:presLayoutVars>
      </dgm:prSet>
      <dgm:spPr/>
    </dgm:pt>
    <dgm:pt modelId="{5E64C50A-3581-4005-845A-C3BD533F0D2A}" type="pres">
      <dgm:prSet presAssocID="{AE42FF20-1FA6-4411-9462-7A8B09B3381D}" presName="composite" presStyleCnt="0"/>
      <dgm:spPr/>
    </dgm:pt>
    <dgm:pt modelId="{5B534E14-6691-4613-B0C2-8ED5972AF257}" type="pres">
      <dgm:prSet presAssocID="{AE42FF20-1FA6-4411-9462-7A8B09B3381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C865924-CE80-4950-B194-873C0A1E2348}" type="pres">
      <dgm:prSet presAssocID="{AE42FF20-1FA6-4411-9462-7A8B09B3381D}" presName="desTx" presStyleLbl="alignAccFollowNode1" presStyleIdx="0" presStyleCnt="3">
        <dgm:presLayoutVars>
          <dgm:bulletEnabled val="1"/>
        </dgm:presLayoutVars>
      </dgm:prSet>
      <dgm:spPr/>
    </dgm:pt>
    <dgm:pt modelId="{FF62253D-FDD1-4DC1-90E5-B0D93ED2E7FA}" type="pres">
      <dgm:prSet presAssocID="{6AE98F6F-E654-4A18-A302-CA366551A839}" presName="space" presStyleCnt="0"/>
      <dgm:spPr/>
    </dgm:pt>
    <dgm:pt modelId="{659E660E-CDF6-4741-BA65-554AD08D93B5}" type="pres">
      <dgm:prSet presAssocID="{810737D7-889C-45E1-96B6-492A684F67F3}" presName="composite" presStyleCnt="0"/>
      <dgm:spPr/>
    </dgm:pt>
    <dgm:pt modelId="{636E2D17-69D3-41E0-B5E9-1A86C3AA0A91}" type="pres">
      <dgm:prSet presAssocID="{810737D7-889C-45E1-96B6-492A684F67F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BF3C23-64A4-48E2-9C95-6A45F8E69A15}" type="pres">
      <dgm:prSet presAssocID="{810737D7-889C-45E1-96B6-492A684F67F3}" presName="desTx" presStyleLbl="alignAccFollowNode1" presStyleIdx="1" presStyleCnt="3">
        <dgm:presLayoutVars>
          <dgm:bulletEnabled val="1"/>
        </dgm:presLayoutVars>
      </dgm:prSet>
      <dgm:spPr/>
    </dgm:pt>
    <dgm:pt modelId="{9FFCF375-42B0-4804-B869-33B6C17C70AA}" type="pres">
      <dgm:prSet presAssocID="{EFF18BC9-8658-4720-8551-2FAC72D9A30A}" presName="space" presStyleCnt="0"/>
      <dgm:spPr/>
    </dgm:pt>
    <dgm:pt modelId="{09F1B0B7-A50F-4747-8980-FE943D78C75D}" type="pres">
      <dgm:prSet presAssocID="{59E249A8-B5FC-40AD-ADE6-7A42D29395C8}" presName="composite" presStyleCnt="0"/>
      <dgm:spPr/>
    </dgm:pt>
    <dgm:pt modelId="{E975DB72-472A-49DF-A393-3C313C769F7A}" type="pres">
      <dgm:prSet presAssocID="{59E249A8-B5FC-40AD-ADE6-7A42D29395C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0A04734-5ED5-4264-B5A4-E31E631460FD}" type="pres">
      <dgm:prSet presAssocID="{59E249A8-B5FC-40AD-ADE6-7A42D29395C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51F9606-AF37-4488-801C-CA5FAB2BC1B4}" srcId="{AE42FF20-1FA6-4411-9462-7A8B09B3381D}" destId="{BFD2C508-CC24-45A9-BE26-9E4F84B2E4BF}" srcOrd="2" destOrd="0" parTransId="{22A6C14B-9F54-4795-B0B9-8D9CC045A7E8}" sibTransId="{AB4A9ED3-55F9-4024-807D-A397046180EE}"/>
    <dgm:cxn modelId="{DB44AB0F-5867-4ED7-A872-562CF5CB18BB}" srcId="{640498A8-CBB5-4BB5-A5F8-95F6862A0F3A}" destId="{AE42FF20-1FA6-4411-9462-7A8B09B3381D}" srcOrd="0" destOrd="0" parTransId="{8406DCE6-CEFA-409C-9EAC-17F483FE786E}" sibTransId="{6AE98F6F-E654-4A18-A302-CA366551A839}"/>
    <dgm:cxn modelId="{F8B2ED14-6ECA-4186-8711-7915B928E603}" type="presOf" srcId="{640498A8-CBB5-4BB5-A5F8-95F6862A0F3A}" destId="{21CB2413-E907-4022-82D7-6A4F3D1B3230}" srcOrd="0" destOrd="0" presId="urn:microsoft.com/office/officeart/2005/8/layout/hList1"/>
    <dgm:cxn modelId="{45A0BB21-6BF1-4CFE-819D-7E76ADCF0FE7}" type="presOf" srcId="{05A5DD6A-D0EC-4B61-8DB9-4446123D634E}" destId="{3C865924-CE80-4950-B194-873C0A1E2348}" srcOrd="0" destOrd="0" presId="urn:microsoft.com/office/officeart/2005/8/layout/hList1"/>
    <dgm:cxn modelId="{41AD4729-E85D-4276-9879-71A22F2C81B3}" type="presOf" srcId="{040A8F91-55E3-411D-826E-FDF812694EAB}" destId="{F0A04734-5ED5-4264-B5A4-E31E631460FD}" srcOrd="0" destOrd="0" presId="urn:microsoft.com/office/officeart/2005/8/layout/hList1"/>
    <dgm:cxn modelId="{EAC9942D-6A04-47C9-8CF8-48296513EFB7}" srcId="{59E249A8-B5FC-40AD-ADE6-7A42D29395C8}" destId="{8386909D-A36A-4A31-AA9E-98636F775D8D}" srcOrd="2" destOrd="0" parTransId="{D7B70D4B-BBB2-4754-8AAB-71B1CD972039}" sibTransId="{3B119E4E-3FF9-4259-AEF2-1776165B6CEC}"/>
    <dgm:cxn modelId="{CCD9443E-ABB8-41E8-86DA-0BDFE2FF3CC1}" type="presOf" srcId="{2B770F5D-EF90-469A-96B7-26262AAC8A0C}" destId="{B3BF3C23-64A4-48E2-9C95-6A45F8E69A15}" srcOrd="0" destOrd="1" presId="urn:microsoft.com/office/officeart/2005/8/layout/hList1"/>
    <dgm:cxn modelId="{EECEEC5C-D5B1-4D67-8124-DF461551FEFE}" srcId="{640498A8-CBB5-4BB5-A5F8-95F6862A0F3A}" destId="{810737D7-889C-45E1-96B6-492A684F67F3}" srcOrd="1" destOrd="0" parTransId="{74C202F3-6B52-4A52-BD76-EBE89C233EAF}" sibTransId="{EFF18BC9-8658-4720-8551-2FAC72D9A30A}"/>
    <dgm:cxn modelId="{23A04A45-A806-4E2B-B4A9-953DD1BB0C6C}" srcId="{59E249A8-B5FC-40AD-ADE6-7A42D29395C8}" destId="{0EF929FC-D1FF-4558-B8FE-AE44C54D7147}" srcOrd="3" destOrd="0" parTransId="{61B4E74A-1930-4200-8BFA-81C94A6187DD}" sibTransId="{8D388362-6A20-4B94-A691-F0F29DF53898}"/>
    <dgm:cxn modelId="{9E236068-01D6-4B91-946F-3EC1AB175598}" type="presOf" srcId="{8386909D-A36A-4A31-AA9E-98636F775D8D}" destId="{F0A04734-5ED5-4264-B5A4-E31E631460FD}" srcOrd="0" destOrd="2" presId="urn:microsoft.com/office/officeart/2005/8/layout/hList1"/>
    <dgm:cxn modelId="{AA0D6969-907A-490F-94B9-EFEA170C0050}" type="presOf" srcId="{0EF929FC-D1FF-4558-B8FE-AE44C54D7147}" destId="{F0A04734-5ED5-4264-B5A4-E31E631460FD}" srcOrd="0" destOrd="3" presId="urn:microsoft.com/office/officeart/2005/8/layout/hList1"/>
    <dgm:cxn modelId="{486F0A4F-C53C-4E77-A50C-6BEB0CC1B85B}" type="presOf" srcId="{DAF805D2-E406-4AD1-835B-691289DE54B6}" destId="{B3BF3C23-64A4-48E2-9C95-6A45F8E69A15}" srcOrd="0" destOrd="0" presId="urn:microsoft.com/office/officeart/2005/8/layout/hList1"/>
    <dgm:cxn modelId="{2750E18C-7C5F-451C-A10C-2674F0C7CED9}" srcId="{59E249A8-B5FC-40AD-ADE6-7A42D29395C8}" destId="{040A8F91-55E3-411D-826E-FDF812694EAB}" srcOrd="0" destOrd="0" parTransId="{345CF5A4-A01C-443B-89CE-CC4F678E475F}" sibTransId="{49984E20-BFE3-4C46-96AC-672451799567}"/>
    <dgm:cxn modelId="{D67F8894-2606-44EC-ACD7-9C328ACDFB41}" type="presOf" srcId="{F427B32D-5F29-4C12-8408-65A79A09204F}" destId="{B3BF3C23-64A4-48E2-9C95-6A45F8E69A15}" srcOrd="0" destOrd="3" presId="urn:microsoft.com/office/officeart/2005/8/layout/hList1"/>
    <dgm:cxn modelId="{2122C898-470B-4ECF-B2E0-C2BFC34F11A5}" type="presOf" srcId="{810737D7-889C-45E1-96B6-492A684F67F3}" destId="{636E2D17-69D3-41E0-B5E9-1A86C3AA0A91}" srcOrd="0" destOrd="0" presId="urn:microsoft.com/office/officeart/2005/8/layout/hList1"/>
    <dgm:cxn modelId="{3267CC98-DFD1-4AAF-859D-D65702BA5592}" type="presOf" srcId="{BFD2C508-CC24-45A9-BE26-9E4F84B2E4BF}" destId="{3C865924-CE80-4950-B194-873C0A1E2348}" srcOrd="0" destOrd="2" presId="urn:microsoft.com/office/officeart/2005/8/layout/hList1"/>
    <dgm:cxn modelId="{DC0F5799-70D5-4446-BE9A-41C5AF23C939}" type="presOf" srcId="{59E249A8-B5FC-40AD-ADE6-7A42D29395C8}" destId="{E975DB72-472A-49DF-A393-3C313C769F7A}" srcOrd="0" destOrd="0" presId="urn:microsoft.com/office/officeart/2005/8/layout/hList1"/>
    <dgm:cxn modelId="{4C0074B2-2843-4D62-AEE7-2E3AE7147E91}" srcId="{640498A8-CBB5-4BB5-A5F8-95F6862A0F3A}" destId="{59E249A8-B5FC-40AD-ADE6-7A42D29395C8}" srcOrd="2" destOrd="0" parTransId="{0BCA2D11-ABDE-47ED-AAB4-D66687E84701}" sibTransId="{2DEE9CB5-7C66-473A-8920-6BD8D14A125B}"/>
    <dgm:cxn modelId="{6221DEB3-D486-4AA5-95DC-CE23AC2DC0BA}" srcId="{810737D7-889C-45E1-96B6-492A684F67F3}" destId="{2B770F5D-EF90-469A-96B7-26262AAC8A0C}" srcOrd="1" destOrd="0" parTransId="{6952B2EB-8C08-4E1E-B0B9-2D967A7136ED}" sibTransId="{3E4283C9-183F-4B2E-8A9B-EAF0711B81A2}"/>
    <dgm:cxn modelId="{FBB431B5-6899-463F-B0E3-AB36CC6CEDE0}" type="presOf" srcId="{455CBD75-FCA4-4853-8A2C-00FCD75BC9C5}" destId="{B3BF3C23-64A4-48E2-9C95-6A45F8E69A15}" srcOrd="0" destOrd="2" presId="urn:microsoft.com/office/officeart/2005/8/layout/hList1"/>
    <dgm:cxn modelId="{DB656BC1-4234-4D83-B54A-6BB651C4F769}" type="presOf" srcId="{AE42FF20-1FA6-4411-9462-7A8B09B3381D}" destId="{5B534E14-6691-4613-B0C2-8ED5972AF257}" srcOrd="0" destOrd="0" presId="urn:microsoft.com/office/officeart/2005/8/layout/hList1"/>
    <dgm:cxn modelId="{6EEA23CF-9B2C-4F24-85B4-3A73B1035215}" srcId="{810737D7-889C-45E1-96B6-492A684F67F3}" destId="{455CBD75-FCA4-4853-8A2C-00FCD75BC9C5}" srcOrd="2" destOrd="0" parTransId="{A9310B7D-0234-4E87-A4F2-90E8F52CC754}" sibTransId="{125ACDD2-2F41-4F61-9763-3FA154E792F0}"/>
    <dgm:cxn modelId="{4D01CDD3-710A-4FCB-83B7-701D68A2AC32}" srcId="{AE42FF20-1FA6-4411-9462-7A8B09B3381D}" destId="{05A5DD6A-D0EC-4B61-8DB9-4446123D634E}" srcOrd="0" destOrd="0" parTransId="{1F7BCD56-C8A6-44F3-8CFE-3C3F824E6504}" sibTransId="{0ADAC31D-2FF6-4410-9175-EE541F8668A8}"/>
    <dgm:cxn modelId="{113F5ED7-D434-4D07-B8A4-83799C2A57C5}" type="presOf" srcId="{87BFABFE-B6C9-4593-A81F-B8A8F1102536}" destId="{3C865924-CE80-4950-B194-873C0A1E2348}" srcOrd="0" destOrd="1" presId="urn:microsoft.com/office/officeart/2005/8/layout/hList1"/>
    <dgm:cxn modelId="{556BAAE2-9B34-4E36-8C0F-D2CFD9F3B5A0}" type="presOf" srcId="{1E6CB36C-2F2C-44E4-8BA2-818D175DEFE5}" destId="{F0A04734-5ED5-4264-B5A4-E31E631460FD}" srcOrd="0" destOrd="1" presId="urn:microsoft.com/office/officeart/2005/8/layout/hList1"/>
    <dgm:cxn modelId="{E7DFABE7-224D-4D4F-A825-3BB1D8204FCD}" srcId="{AE42FF20-1FA6-4411-9462-7A8B09B3381D}" destId="{87BFABFE-B6C9-4593-A81F-B8A8F1102536}" srcOrd="1" destOrd="0" parTransId="{DCB53471-6A1B-4B0C-A725-084C67B74E29}" sibTransId="{EC0D5E08-5B75-4BBE-9323-11600760FC41}"/>
    <dgm:cxn modelId="{15AFC5E9-05DC-4E51-96C5-80036CD0FBCE}" srcId="{810737D7-889C-45E1-96B6-492A684F67F3}" destId="{F427B32D-5F29-4C12-8408-65A79A09204F}" srcOrd="3" destOrd="0" parTransId="{CA2F30E9-0466-4336-A5E1-4D328F8F8C20}" sibTransId="{9E9F12BB-78FC-4B56-8CAA-F1AF78522143}"/>
    <dgm:cxn modelId="{A2265CF0-10EB-4DCF-BDFE-2C63C353DE08}" srcId="{810737D7-889C-45E1-96B6-492A684F67F3}" destId="{DAF805D2-E406-4AD1-835B-691289DE54B6}" srcOrd="0" destOrd="0" parTransId="{0F6D2089-F7AB-4AB5-86E0-E059EC8D774F}" sibTransId="{E34E6BCB-E406-478D-8373-1ACA1AE490F8}"/>
    <dgm:cxn modelId="{E604A9F9-E579-45FC-82A3-017453AF47A1}" srcId="{59E249A8-B5FC-40AD-ADE6-7A42D29395C8}" destId="{1E6CB36C-2F2C-44E4-8BA2-818D175DEFE5}" srcOrd="1" destOrd="0" parTransId="{5D285A29-3323-4ADC-B2F9-D146AC3777C8}" sibTransId="{0A4C8E6B-972C-4A3E-A086-A309ACE54F56}"/>
    <dgm:cxn modelId="{E8528767-31DC-4021-AB6E-EBD0A8E62D3B}" type="presParOf" srcId="{21CB2413-E907-4022-82D7-6A4F3D1B3230}" destId="{5E64C50A-3581-4005-845A-C3BD533F0D2A}" srcOrd="0" destOrd="0" presId="urn:microsoft.com/office/officeart/2005/8/layout/hList1"/>
    <dgm:cxn modelId="{F20F6367-1843-465F-A835-D78706ABC02D}" type="presParOf" srcId="{5E64C50A-3581-4005-845A-C3BD533F0D2A}" destId="{5B534E14-6691-4613-B0C2-8ED5972AF257}" srcOrd="0" destOrd="0" presId="urn:microsoft.com/office/officeart/2005/8/layout/hList1"/>
    <dgm:cxn modelId="{D390C580-38B3-4A4B-AE11-F984ABB9F81D}" type="presParOf" srcId="{5E64C50A-3581-4005-845A-C3BD533F0D2A}" destId="{3C865924-CE80-4950-B194-873C0A1E2348}" srcOrd="1" destOrd="0" presId="urn:microsoft.com/office/officeart/2005/8/layout/hList1"/>
    <dgm:cxn modelId="{D8578E3B-4599-4CD7-9CCA-F58E07CB8031}" type="presParOf" srcId="{21CB2413-E907-4022-82D7-6A4F3D1B3230}" destId="{FF62253D-FDD1-4DC1-90E5-B0D93ED2E7FA}" srcOrd="1" destOrd="0" presId="urn:microsoft.com/office/officeart/2005/8/layout/hList1"/>
    <dgm:cxn modelId="{1A1BFF17-1EF0-4FE9-BB4A-247ACE028BEF}" type="presParOf" srcId="{21CB2413-E907-4022-82D7-6A4F3D1B3230}" destId="{659E660E-CDF6-4741-BA65-554AD08D93B5}" srcOrd="2" destOrd="0" presId="urn:microsoft.com/office/officeart/2005/8/layout/hList1"/>
    <dgm:cxn modelId="{193B1D8A-F9D4-481F-898D-721DEA8CE9BE}" type="presParOf" srcId="{659E660E-CDF6-4741-BA65-554AD08D93B5}" destId="{636E2D17-69D3-41E0-B5E9-1A86C3AA0A91}" srcOrd="0" destOrd="0" presId="urn:microsoft.com/office/officeart/2005/8/layout/hList1"/>
    <dgm:cxn modelId="{BDF92977-3BE8-4CDB-B858-D94B8FFB54FC}" type="presParOf" srcId="{659E660E-CDF6-4741-BA65-554AD08D93B5}" destId="{B3BF3C23-64A4-48E2-9C95-6A45F8E69A15}" srcOrd="1" destOrd="0" presId="urn:microsoft.com/office/officeart/2005/8/layout/hList1"/>
    <dgm:cxn modelId="{57209939-359C-4DFD-9374-B4F67A87D770}" type="presParOf" srcId="{21CB2413-E907-4022-82D7-6A4F3D1B3230}" destId="{9FFCF375-42B0-4804-B869-33B6C17C70AA}" srcOrd="3" destOrd="0" presId="urn:microsoft.com/office/officeart/2005/8/layout/hList1"/>
    <dgm:cxn modelId="{B5F5FD6F-CF3A-4108-95AC-8F269CDE2481}" type="presParOf" srcId="{21CB2413-E907-4022-82D7-6A4F3D1B3230}" destId="{09F1B0B7-A50F-4747-8980-FE943D78C75D}" srcOrd="4" destOrd="0" presId="urn:microsoft.com/office/officeart/2005/8/layout/hList1"/>
    <dgm:cxn modelId="{FC296605-E4C1-42FF-8AE8-97F5CD12CDB8}" type="presParOf" srcId="{09F1B0B7-A50F-4747-8980-FE943D78C75D}" destId="{E975DB72-472A-49DF-A393-3C313C769F7A}" srcOrd="0" destOrd="0" presId="urn:microsoft.com/office/officeart/2005/8/layout/hList1"/>
    <dgm:cxn modelId="{F5CE8F7B-3091-4D46-9600-417F8D5A2E1B}" type="presParOf" srcId="{09F1B0B7-A50F-4747-8980-FE943D78C75D}" destId="{F0A04734-5ED5-4264-B5A4-E31E631460F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2F6A23-01AF-4EBB-B003-15B225378ECC}" type="doc">
      <dgm:prSet loTypeId="urn:microsoft.com/office/officeart/2005/8/layout/hList1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474CA5A3-F095-410D-AA96-CF012132CFCE}">
      <dgm:prSet phldrT="[Text]"/>
      <dgm:spPr/>
      <dgm:t>
        <a:bodyPr/>
        <a:lstStyle/>
        <a:p>
          <a:r>
            <a:rPr lang="en-GB" b="1"/>
            <a:t>Static</a:t>
          </a:r>
        </a:p>
      </dgm:t>
    </dgm:pt>
    <dgm:pt modelId="{4220352D-49F1-4355-B1CB-84DAA11EEE81}" type="parTrans" cxnId="{BD87B7BA-8944-4F60-A7E3-A9381B307D2B}">
      <dgm:prSet/>
      <dgm:spPr/>
      <dgm:t>
        <a:bodyPr/>
        <a:lstStyle/>
        <a:p>
          <a:endParaRPr lang="en-GB"/>
        </a:p>
      </dgm:t>
    </dgm:pt>
    <dgm:pt modelId="{19D3FA4B-1585-43A9-BF17-ADB21EAC8476}" type="sibTrans" cxnId="{BD87B7BA-8944-4F60-A7E3-A9381B307D2B}">
      <dgm:prSet/>
      <dgm:spPr/>
      <dgm:t>
        <a:bodyPr/>
        <a:lstStyle/>
        <a:p>
          <a:endParaRPr lang="en-GB"/>
        </a:p>
      </dgm:t>
    </dgm:pt>
    <dgm:pt modelId="{A61C29B5-2A31-4077-AE11-C7D609FA50A6}">
      <dgm:prSet phldrT="[Text]"/>
      <dgm:spPr/>
      <dgm:t>
        <a:bodyPr/>
        <a:lstStyle/>
        <a:p>
          <a:r>
            <a:rPr lang="en-GB"/>
            <a:t>has required (and available) libraries compiled </a:t>
          </a:r>
          <a:r>
            <a:rPr lang="en-GB" i="1"/>
            <a:t>into</a:t>
          </a:r>
          <a:r>
            <a:rPr lang="en-GB"/>
            <a:t> its executable</a:t>
          </a:r>
        </a:p>
      </dgm:t>
    </dgm:pt>
    <dgm:pt modelId="{0904FD38-19B3-4B73-AAA3-D3948A1F208F}" type="parTrans" cxnId="{88377C61-29C0-4654-A215-8B63BA36FBE3}">
      <dgm:prSet/>
      <dgm:spPr/>
      <dgm:t>
        <a:bodyPr/>
        <a:lstStyle/>
        <a:p>
          <a:endParaRPr lang="en-GB"/>
        </a:p>
      </dgm:t>
    </dgm:pt>
    <dgm:pt modelId="{7460F266-A0F1-4637-AD0E-E59AC0E97417}" type="sibTrans" cxnId="{88377C61-29C0-4654-A215-8B63BA36FBE3}">
      <dgm:prSet/>
      <dgm:spPr/>
      <dgm:t>
        <a:bodyPr/>
        <a:lstStyle/>
        <a:p>
          <a:endParaRPr lang="en-GB"/>
        </a:p>
      </dgm:t>
    </dgm:pt>
    <dgm:pt modelId="{08F30D88-FD6F-417E-B664-3B2E281E84AC}">
      <dgm:prSet phldrT="[Text]"/>
      <dgm:spPr/>
      <dgm:t>
        <a:bodyPr/>
        <a:lstStyle/>
        <a:p>
          <a:r>
            <a:rPr lang="en-GB" dirty="0"/>
            <a:t>exposed to bugs and vulnerabilities identified - as software would need to be completely rebuilt</a:t>
          </a:r>
        </a:p>
      </dgm:t>
    </dgm:pt>
    <dgm:pt modelId="{FF31FA34-2F07-4B42-A215-A65ECCDAEA53}" type="parTrans" cxnId="{83E7CE2E-D9F2-455B-9344-42F031C418D7}">
      <dgm:prSet/>
      <dgm:spPr/>
      <dgm:t>
        <a:bodyPr/>
        <a:lstStyle/>
        <a:p>
          <a:endParaRPr lang="en-GB"/>
        </a:p>
      </dgm:t>
    </dgm:pt>
    <dgm:pt modelId="{C9C64404-56C6-48A3-909C-142E1282038D}" type="sibTrans" cxnId="{83E7CE2E-D9F2-455B-9344-42F031C418D7}">
      <dgm:prSet/>
      <dgm:spPr/>
      <dgm:t>
        <a:bodyPr/>
        <a:lstStyle/>
        <a:p>
          <a:endParaRPr lang="en-GB"/>
        </a:p>
      </dgm:t>
    </dgm:pt>
    <dgm:pt modelId="{33C4DC85-84EB-42CE-814E-C198982BBE69}">
      <dgm:prSet phldrT="[Text]"/>
      <dgm:spPr/>
      <dgm:t>
        <a:bodyPr/>
        <a:lstStyle/>
        <a:p>
          <a:r>
            <a:rPr lang="en-GB" b="1"/>
            <a:t>Dynamic</a:t>
          </a:r>
        </a:p>
      </dgm:t>
    </dgm:pt>
    <dgm:pt modelId="{8FC15275-5172-44F5-AED4-6EA1A7062D9A}" type="parTrans" cxnId="{5F52A782-5702-49E5-AB40-38AD4A37CAF1}">
      <dgm:prSet/>
      <dgm:spPr/>
      <dgm:t>
        <a:bodyPr/>
        <a:lstStyle/>
        <a:p>
          <a:endParaRPr lang="en-GB"/>
        </a:p>
      </dgm:t>
    </dgm:pt>
    <dgm:pt modelId="{BAC28ABF-5092-4C0D-B385-5FF6FA33A5F0}" type="sibTrans" cxnId="{5F52A782-5702-49E5-AB40-38AD4A37CAF1}">
      <dgm:prSet/>
      <dgm:spPr/>
      <dgm:t>
        <a:bodyPr/>
        <a:lstStyle/>
        <a:p>
          <a:endParaRPr lang="en-GB"/>
        </a:p>
      </dgm:t>
    </dgm:pt>
    <dgm:pt modelId="{D128D860-BD02-4C4E-A9A9-BAAB4033660C}">
      <dgm:prSet phldrT="[Text]"/>
      <dgm:spPr/>
      <dgm:t>
        <a:bodyPr/>
        <a:lstStyle/>
        <a:p>
          <a:r>
            <a:rPr lang="en-GB"/>
            <a:t>uses libraries installed as these are dependencies for the binary</a:t>
          </a:r>
        </a:p>
      </dgm:t>
    </dgm:pt>
    <dgm:pt modelId="{62CBE560-C697-4D70-86D4-76C0DE8D2717}" type="parTrans" cxnId="{FA02F4B9-D5C9-49E1-9295-BC931E2607E4}">
      <dgm:prSet/>
      <dgm:spPr/>
      <dgm:t>
        <a:bodyPr/>
        <a:lstStyle/>
        <a:p>
          <a:endParaRPr lang="en-GB"/>
        </a:p>
      </dgm:t>
    </dgm:pt>
    <dgm:pt modelId="{5C5263C4-EF98-43D4-9763-3C278F9F8D9C}" type="sibTrans" cxnId="{FA02F4B9-D5C9-49E1-9295-BC931E2607E4}">
      <dgm:prSet/>
      <dgm:spPr/>
      <dgm:t>
        <a:bodyPr/>
        <a:lstStyle/>
        <a:p>
          <a:endParaRPr lang="en-GB"/>
        </a:p>
      </dgm:t>
    </dgm:pt>
    <dgm:pt modelId="{9F453D39-D93E-4AB8-9970-F29B29E6A5CE}">
      <dgm:prSet phldrT="[Text]"/>
      <dgm:spPr/>
      <dgm:t>
        <a:bodyPr/>
        <a:lstStyle/>
        <a:p>
          <a:r>
            <a:rPr lang="en-GB"/>
            <a:t>may not be present (although likely to be installed via package managers, e.g. apt)</a:t>
          </a:r>
        </a:p>
      </dgm:t>
    </dgm:pt>
    <dgm:pt modelId="{EF3DD70B-D24A-4D21-911C-39D8FB5E8BC3}" type="parTrans" cxnId="{DFB01EEA-BAB7-4A5B-8B5C-5FE94BB2FA5F}">
      <dgm:prSet/>
      <dgm:spPr/>
      <dgm:t>
        <a:bodyPr/>
        <a:lstStyle/>
        <a:p>
          <a:endParaRPr lang="en-GB"/>
        </a:p>
      </dgm:t>
    </dgm:pt>
    <dgm:pt modelId="{0BB7A55A-42D4-4E71-BAD6-EA7BD08EE643}" type="sibTrans" cxnId="{DFB01EEA-BAB7-4A5B-8B5C-5FE94BB2FA5F}">
      <dgm:prSet/>
      <dgm:spPr/>
      <dgm:t>
        <a:bodyPr/>
        <a:lstStyle/>
        <a:p>
          <a:endParaRPr lang="en-GB"/>
        </a:p>
      </dgm:t>
    </dgm:pt>
    <dgm:pt modelId="{EE807891-21E2-4815-B5CC-DF0BF82624FE}">
      <dgm:prSet phldrT="[Text]"/>
      <dgm:spPr/>
      <dgm:t>
        <a:bodyPr/>
        <a:lstStyle/>
        <a:p>
          <a:r>
            <a:rPr lang="en-GB"/>
            <a:t>or correct version</a:t>
          </a:r>
        </a:p>
      </dgm:t>
    </dgm:pt>
    <dgm:pt modelId="{C608ABE1-E986-4E47-A71A-412673CC7024}" type="parTrans" cxnId="{93CDA56D-3067-444F-9697-4E49D70B810F}">
      <dgm:prSet/>
      <dgm:spPr/>
      <dgm:t>
        <a:bodyPr/>
        <a:lstStyle/>
        <a:p>
          <a:endParaRPr lang="en-GB"/>
        </a:p>
      </dgm:t>
    </dgm:pt>
    <dgm:pt modelId="{D86C7042-7F46-4A86-A7A5-2BC2092CB4C8}" type="sibTrans" cxnId="{93CDA56D-3067-444F-9697-4E49D70B810F}">
      <dgm:prSet/>
      <dgm:spPr/>
      <dgm:t>
        <a:bodyPr/>
        <a:lstStyle/>
        <a:p>
          <a:endParaRPr lang="en-GB"/>
        </a:p>
      </dgm:t>
    </dgm:pt>
    <dgm:pt modelId="{2B43C2DD-795D-4848-B746-735BCAE86691}">
      <dgm:prSet phldrT="[Text]"/>
      <dgm:spPr/>
      <dgm:t>
        <a:bodyPr/>
        <a:lstStyle/>
        <a:p>
          <a:r>
            <a:rPr lang="en-GB"/>
            <a:t>dependency versioning can cause issues </a:t>
          </a:r>
        </a:p>
      </dgm:t>
    </dgm:pt>
    <dgm:pt modelId="{39DC1677-FD9E-47A0-910C-8CB442A01A72}" type="parTrans" cxnId="{16B0AA53-299D-4DD9-87A0-D02601297C0B}">
      <dgm:prSet/>
      <dgm:spPr/>
      <dgm:t>
        <a:bodyPr/>
        <a:lstStyle/>
        <a:p>
          <a:endParaRPr lang="en-GB"/>
        </a:p>
      </dgm:t>
    </dgm:pt>
    <dgm:pt modelId="{34E3E43F-E064-4BDB-B951-29C0AC2C57DA}" type="sibTrans" cxnId="{16B0AA53-299D-4DD9-87A0-D02601297C0B}">
      <dgm:prSet/>
      <dgm:spPr/>
      <dgm:t>
        <a:bodyPr/>
        <a:lstStyle/>
        <a:p>
          <a:endParaRPr lang="en-GB"/>
        </a:p>
      </dgm:t>
    </dgm:pt>
    <dgm:pt modelId="{358A3528-562A-4D62-A08B-83213683BFA1}" type="pres">
      <dgm:prSet presAssocID="{012F6A23-01AF-4EBB-B003-15B225378ECC}" presName="Name0" presStyleCnt="0">
        <dgm:presLayoutVars>
          <dgm:dir/>
          <dgm:animLvl val="lvl"/>
          <dgm:resizeHandles val="exact"/>
        </dgm:presLayoutVars>
      </dgm:prSet>
      <dgm:spPr/>
    </dgm:pt>
    <dgm:pt modelId="{73B4EEDE-B9B5-4373-9338-BE1992D71075}" type="pres">
      <dgm:prSet presAssocID="{474CA5A3-F095-410D-AA96-CF012132CFCE}" presName="composite" presStyleCnt="0"/>
      <dgm:spPr/>
    </dgm:pt>
    <dgm:pt modelId="{5DE05DAA-FF7A-4183-83B7-CEDFFA7A58DA}" type="pres">
      <dgm:prSet presAssocID="{474CA5A3-F095-410D-AA96-CF012132CFC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080663E-55E3-4EB4-BE04-27E5BBABD279}" type="pres">
      <dgm:prSet presAssocID="{474CA5A3-F095-410D-AA96-CF012132CFCE}" presName="desTx" presStyleLbl="alignAccFollowNode1" presStyleIdx="0" presStyleCnt="2">
        <dgm:presLayoutVars>
          <dgm:bulletEnabled val="1"/>
        </dgm:presLayoutVars>
      </dgm:prSet>
      <dgm:spPr/>
    </dgm:pt>
    <dgm:pt modelId="{D26F1AAE-CD2E-436F-B418-422B3815D0C9}" type="pres">
      <dgm:prSet presAssocID="{19D3FA4B-1585-43A9-BF17-ADB21EAC8476}" presName="space" presStyleCnt="0"/>
      <dgm:spPr/>
    </dgm:pt>
    <dgm:pt modelId="{B3D89AEE-3008-46EF-BDA1-120BED28006F}" type="pres">
      <dgm:prSet presAssocID="{33C4DC85-84EB-42CE-814E-C198982BBE69}" presName="composite" presStyleCnt="0"/>
      <dgm:spPr/>
    </dgm:pt>
    <dgm:pt modelId="{75A13706-BA70-4F97-A849-08BBCD476C58}" type="pres">
      <dgm:prSet presAssocID="{33C4DC85-84EB-42CE-814E-C198982BBE69}" presName="parTx" presStyleLbl="alignNode1" presStyleIdx="1" presStyleCnt="2" custLinFactNeighborX="2972">
        <dgm:presLayoutVars>
          <dgm:chMax val="0"/>
          <dgm:chPref val="0"/>
          <dgm:bulletEnabled val="1"/>
        </dgm:presLayoutVars>
      </dgm:prSet>
      <dgm:spPr/>
    </dgm:pt>
    <dgm:pt modelId="{7A8091C1-D575-47C9-8D1B-EBDEF1D23E29}" type="pres">
      <dgm:prSet presAssocID="{33C4DC85-84EB-42CE-814E-C198982BBE6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7428B0A-4928-4F29-8D73-6B71578A54ED}" type="presOf" srcId="{D128D860-BD02-4C4E-A9A9-BAAB4033660C}" destId="{7A8091C1-D575-47C9-8D1B-EBDEF1D23E29}" srcOrd="0" destOrd="0" presId="urn:microsoft.com/office/officeart/2005/8/layout/hList1"/>
    <dgm:cxn modelId="{5456770D-3288-4D1D-9931-C80B0B65E4C9}" type="presOf" srcId="{9F453D39-D93E-4AB8-9970-F29B29E6A5CE}" destId="{7A8091C1-D575-47C9-8D1B-EBDEF1D23E29}" srcOrd="0" destOrd="1" presId="urn:microsoft.com/office/officeart/2005/8/layout/hList1"/>
    <dgm:cxn modelId="{4AB8D512-47D8-4D06-B953-A324A01AA7AD}" type="presOf" srcId="{EE807891-21E2-4815-B5CC-DF0BF82624FE}" destId="{7A8091C1-D575-47C9-8D1B-EBDEF1D23E29}" srcOrd="0" destOrd="2" presId="urn:microsoft.com/office/officeart/2005/8/layout/hList1"/>
    <dgm:cxn modelId="{3376381A-C0F0-49C6-B0BF-6658752F2604}" type="presOf" srcId="{08F30D88-FD6F-417E-B664-3B2E281E84AC}" destId="{1080663E-55E3-4EB4-BE04-27E5BBABD279}" srcOrd="0" destOrd="1" presId="urn:microsoft.com/office/officeart/2005/8/layout/hList1"/>
    <dgm:cxn modelId="{83E7CE2E-D9F2-455B-9344-42F031C418D7}" srcId="{474CA5A3-F095-410D-AA96-CF012132CFCE}" destId="{08F30D88-FD6F-417E-B664-3B2E281E84AC}" srcOrd="1" destOrd="0" parTransId="{FF31FA34-2F07-4B42-A215-A65ECCDAEA53}" sibTransId="{C9C64404-56C6-48A3-909C-142E1282038D}"/>
    <dgm:cxn modelId="{356D5939-B099-4395-B4DE-0487B4FED539}" type="presOf" srcId="{474CA5A3-F095-410D-AA96-CF012132CFCE}" destId="{5DE05DAA-FF7A-4183-83B7-CEDFFA7A58DA}" srcOrd="0" destOrd="0" presId="urn:microsoft.com/office/officeart/2005/8/layout/hList1"/>
    <dgm:cxn modelId="{D3EBAF3B-F237-46BD-9302-AAAE6BE2F153}" type="presOf" srcId="{2B43C2DD-795D-4848-B746-735BCAE86691}" destId="{7A8091C1-D575-47C9-8D1B-EBDEF1D23E29}" srcOrd="0" destOrd="3" presId="urn:microsoft.com/office/officeart/2005/8/layout/hList1"/>
    <dgm:cxn modelId="{88377C61-29C0-4654-A215-8B63BA36FBE3}" srcId="{474CA5A3-F095-410D-AA96-CF012132CFCE}" destId="{A61C29B5-2A31-4077-AE11-C7D609FA50A6}" srcOrd="0" destOrd="0" parTransId="{0904FD38-19B3-4B73-AAA3-D3948A1F208F}" sibTransId="{7460F266-A0F1-4637-AD0E-E59AC0E97417}"/>
    <dgm:cxn modelId="{F6A1DC69-9ACD-45AB-9F0A-140D044EA0E0}" type="presOf" srcId="{33C4DC85-84EB-42CE-814E-C198982BBE69}" destId="{75A13706-BA70-4F97-A849-08BBCD476C58}" srcOrd="0" destOrd="0" presId="urn:microsoft.com/office/officeart/2005/8/layout/hList1"/>
    <dgm:cxn modelId="{93CDA56D-3067-444F-9697-4E49D70B810F}" srcId="{33C4DC85-84EB-42CE-814E-C198982BBE69}" destId="{EE807891-21E2-4815-B5CC-DF0BF82624FE}" srcOrd="2" destOrd="0" parTransId="{C608ABE1-E986-4E47-A71A-412673CC7024}" sibTransId="{D86C7042-7F46-4A86-A7A5-2BC2092CB4C8}"/>
    <dgm:cxn modelId="{16B0AA53-299D-4DD9-87A0-D02601297C0B}" srcId="{33C4DC85-84EB-42CE-814E-C198982BBE69}" destId="{2B43C2DD-795D-4848-B746-735BCAE86691}" srcOrd="3" destOrd="0" parTransId="{39DC1677-FD9E-47A0-910C-8CB442A01A72}" sibTransId="{34E3E43F-E064-4BDB-B951-29C0AC2C57DA}"/>
    <dgm:cxn modelId="{5F52A782-5702-49E5-AB40-38AD4A37CAF1}" srcId="{012F6A23-01AF-4EBB-B003-15B225378ECC}" destId="{33C4DC85-84EB-42CE-814E-C198982BBE69}" srcOrd="1" destOrd="0" parTransId="{8FC15275-5172-44F5-AED4-6EA1A7062D9A}" sibTransId="{BAC28ABF-5092-4C0D-B385-5FF6FA33A5F0}"/>
    <dgm:cxn modelId="{F2D9F0A8-439B-4317-B3FA-6B954697807C}" type="presOf" srcId="{012F6A23-01AF-4EBB-B003-15B225378ECC}" destId="{358A3528-562A-4D62-A08B-83213683BFA1}" srcOrd="0" destOrd="0" presId="urn:microsoft.com/office/officeart/2005/8/layout/hList1"/>
    <dgm:cxn modelId="{FA02F4B9-D5C9-49E1-9295-BC931E2607E4}" srcId="{33C4DC85-84EB-42CE-814E-C198982BBE69}" destId="{D128D860-BD02-4C4E-A9A9-BAAB4033660C}" srcOrd="0" destOrd="0" parTransId="{62CBE560-C697-4D70-86D4-76C0DE8D2717}" sibTransId="{5C5263C4-EF98-43D4-9763-3C278F9F8D9C}"/>
    <dgm:cxn modelId="{BD87B7BA-8944-4F60-A7E3-A9381B307D2B}" srcId="{012F6A23-01AF-4EBB-B003-15B225378ECC}" destId="{474CA5A3-F095-410D-AA96-CF012132CFCE}" srcOrd="0" destOrd="0" parTransId="{4220352D-49F1-4355-B1CB-84DAA11EEE81}" sibTransId="{19D3FA4B-1585-43A9-BF17-ADB21EAC8476}"/>
    <dgm:cxn modelId="{93DF9CC2-E576-4F00-85F0-1221AC8FEB59}" type="presOf" srcId="{A61C29B5-2A31-4077-AE11-C7D609FA50A6}" destId="{1080663E-55E3-4EB4-BE04-27E5BBABD279}" srcOrd="0" destOrd="0" presId="urn:microsoft.com/office/officeart/2005/8/layout/hList1"/>
    <dgm:cxn modelId="{DFB01EEA-BAB7-4A5B-8B5C-5FE94BB2FA5F}" srcId="{33C4DC85-84EB-42CE-814E-C198982BBE69}" destId="{9F453D39-D93E-4AB8-9970-F29B29E6A5CE}" srcOrd="1" destOrd="0" parTransId="{EF3DD70B-D24A-4D21-911C-39D8FB5E8BC3}" sibTransId="{0BB7A55A-42D4-4E71-BAD6-EA7BD08EE643}"/>
    <dgm:cxn modelId="{1BC4B9DA-C52D-4D45-9544-41AF6D2DA3F2}" type="presParOf" srcId="{358A3528-562A-4D62-A08B-83213683BFA1}" destId="{73B4EEDE-B9B5-4373-9338-BE1992D71075}" srcOrd="0" destOrd="0" presId="urn:microsoft.com/office/officeart/2005/8/layout/hList1"/>
    <dgm:cxn modelId="{D1E8D1E1-1C26-4FE6-9962-6B1627747376}" type="presParOf" srcId="{73B4EEDE-B9B5-4373-9338-BE1992D71075}" destId="{5DE05DAA-FF7A-4183-83B7-CEDFFA7A58DA}" srcOrd="0" destOrd="0" presId="urn:microsoft.com/office/officeart/2005/8/layout/hList1"/>
    <dgm:cxn modelId="{88734506-8B6C-4613-A72D-B5324C652F33}" type="presParOf" srcId="{73B4EEDE-B9B5-4373-9338-BE1992D71075}" destId="{1080663E-55E3-4EB4-BE04-27E5BBABD279}" srcOrd="1" destOrd="0" presId="urn:microsoft.com/office/officeart/2005/8/layout/hList1"/>
    <dgm:cxn modelId="{843090DA-5D1B-4421-84B2-A1377E46D06E}" type="presParOf" srcId="{358A3528-562A-4D62-A08B-83213683BFA1}" destId="{D26F1AAE-CD2E-436F-B418-422B3815D0C9}" srcOrd="1" destOrd="0" presId="urn:microsoft.com/office/officeart/2005/8/layout/hList1"/>
    <dgm:cxn modelId="{843F1F63-FEA1-4475-ACB8-9DF075563A78}" type="presParOf" srcId="{358A3528-562A-4D62-A08B-83213683BFA1}" destId="{B3D89AEE-3008-46EF-BDA1-120BED28006F}" srcOrd="2" destOrd="0" presId="urn:microsoft.com/office/officeart/2005/8/layout/hList1"/>
    <dgm:cxn modelId="{7016CD80-9CFD-41E7-AB02-9471E19950C9}" type="presParOf" srcId="{B3D89AEE-3008-46EF-BDA1-120BED28006F}" destId="{75A13706-BA70-4F97-A849-08BBCD476C58}" srcOrd="0" destOrd="0" presId="urn:microsoft.com/office/officeart/2005/8/layout/hList1"/>
    <dgm:cxn modelId="{4E5EEF3E-8002-4975-BF13-16CB89066243}" type="presParOf" srcId="{B3D89AEE-3008-46EF-BDA1-120BED28006F}" destId="{7A8091C1-D575-47C9-8D1B-EBDEF1D23E2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A8E09A-AE7D-49D4-9488-81F85FB2F76E}" type="doc">
      <dgm:prSet loTypeId="urn:microsoft.com/office/officeart/2005/8/layout/StepDownProcess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9A4D0F99-8EAD-4940-8850-25D1618351DD}">
      <dgm:prSet phldrT="[Text]"/>
      <dgm:spPr/>
      <dgm:t>
        <a:bodyPr/>
        <a:lstStyle/>
        <a:p>
          <a:r>
            <a:rPr lang="en-GB"/>
            <a:t>1. filesystem test</a:t>
          </a:r>
        </a:p>
      </dgm:t>
    </dgm:pt>
    <dgm:pt modelId="{2CBA036F-9B2A-42D5-95BA-3F827E2F2EB1}" type="parTrans" cxnId="{41FA6AFD-0C79-40C1-A7D9-F189334D077A}">
      <dgm:prSet/>
      <dgm:spPr/>
      <dgm:t>
        <a:bodyPr/>
        <a:lstStyle/>
        <a:p>
          <a:endParaRPr lang="en-GB"/>
        </a:p>
      </dgm:t>
    </dgm:pt>
    <dgm:pt modelId="{4AFE126B-C640-40FB-89B1-2CC56B093B87}" type="sibTrans" cxnId="{41FA6AFD-0C79-40C1-A7D9-F189334D077A}">
      <dgm:prSet/>
      <dgm:spPr/>
      <dgm:t>
        <a:bodyPr/>
        <a:lstStyle/>
        <a:p>
          <a:endParaRPr lang="en-GB"/>
        </a:p>
      </dgm:t>
    </dgm:pt>
    <dgm:pt modelId="{070EFFC4-75A5-4E00-9237-F6F385C41DC8}">
      <dgm:prSet phldrT="[Text]"/>
      <dgm:spPr/>
      <dgm:t>
        <a:bodyPr/>
        <a:lstStyle/>
        <a:p>
          <a:r>
            <a:rPr lang="en-GB"/>
            <a:t>Uses stat function call</a:t>
          </a:r>
        </a:p>
      </dgm:t>
    </dgm:pt>
    <dgm:pt modelId="{C75C8C7C-3205-4090-870A-EA9A8F36FDC4}" type="parTrans" cxnId="{76882D78-2F4E-4E50-B9A3-6DB1FDBADE14}">
      <dgm:prSet/>
      <dgm:spPr/>
      <dgm:t>
        <a:bodyPr/>
        <a:lstStyle/>
        <a:p>
          <a:endParaRPr lang="en-GB"/>
        </a:p>
      </dgm:t>
    </dgm:pt>
    <dgm:pt modelId="{26EE7318-515C-4921-A029-CC2C68F39FC5}" type="sibTrans" cxnId="{76882D78-2F4E-4E50-B9A3-6DB1FDBADE14}">
      <dgm:prSet/>
      <dgm:spPr/>
      <dgm:t>
        <a:bodyPr/>
        <a:lstStyle/>
        <a:p>
          <a:endParaRPr lang="en-GB"/>
        </a:p>
      </dgm:t>
    </dgm:pt>
    <dgm:pt modelId="{EFBC338E-082D-401D-8143-36EEF92908D6}">
      <dgm:prSet phldrT="[Text]"/>
      <dgm:spPr/>
      <dgm:t>
        <a:bodyPr/>
        <a:lstStyle/>
        <a:p>
          <a:r>
            <a:rPr lang="en-GB"/>
            <a:t>2. magic test</a:t>
          </a:r>
        </a:p>
      </dgm:t>
    </dgm:pt>
    <dgm:pt modelId="{EEDE2F43-F545-47CC-9365-D73AD76817A8}" type="parTrans" cxnId="{0827E2F1-03E2-4B6D-9EA1-4EBB7583523C}">
      <dgm:prSet/>
      <dgm:spPr/>
      <dgm:t>
        <a:bodyPr/>
        <a:lstStyle/>
        <a:p>
          <a:endParaRPr lang="en-GB"/>
        </a:p>
      </dgm:t>
    </dgm:pt>
    <dgm:pt modelId="{B1E7C5BE-3814-4550-94A0-9E915D845ED3}" type="sibTrans" cxnId="{0827E2F1-03E2-4B6D-9EA1-4EBB7583523C}">
      <dgm:prSet/>
      <dgm:spPr/>
      <dgm:t>
        <a:bodyPr/>
        <a:lstStyle/>
        <a:p>
          <a:endParaRPr lang="en-GB"/>
        </a:p>
      </dgm:t>
    </dgm:pt>
    <dgm:pt modelId="{0B6DA44C-0EDA-4F62-A8B1-2F018D2BF6ED}">
      <dgm:prSet phldrT="[Text]"/>
      <dgm:spPr/>
      <dgm:t>
        <a:bodyPr/>
        <a:lstStyle/>
        <a:p>
          <a:r>
            <a:rPr lang="en-GB"/>
            <a:t>Uses magic number to identify binary executable</a:t>
          </a:r>
        </a:p>
      </dgm:t>
    </dgm:pt>
    <dgm:pt modelId="{DCE413D3-50CC-4CD6-9103-0EAD36460E2A}" type="parTrans" cxnId="{709A46DD-13DD-45A7-9AA4-58F0C53B2EA3}">
      <dgm:prSet/>
      <dgm:spPr/>
      <dgm:t>
        <a:bodyPr/>
        <a:lstStyle/>
        <a:p>
          <a:endParaRPr lang="en-GB"/>
        </a:p>
      </dgm:t>
    </dgm:pt>
    <dgm:pt modelId="{5CC7931C-8259-4399-A3F4-6FE6634585C7}" type="sibTrans" cxnId="{709A46DD-13DD-45A7-9AA4-58F0C53B2EA3}">
      <dgm:prSet/>
      <dgm:spPr/>
      <dgm:t>
        <a:bodyPr/>
        <a:lstStyle/>
        <a:p>
          <a:endParaRPr lang="en-GB"/>
        </a:p>
      </dgm:t>
    </dgm:pt>
    <dgm:pt modelId="{000D1E04-F333-439F-B3B3-191E023733BB}">
      <dgm:prSet phldrT="[Text]"/>
      <dgm:spPr/>
      <dgm:t>
        <a:bodyPr/>
        <a:lstStyle/>
        <a:p>
          <a:r>
            <a:rPr lang="en-GB"/>
            <a:t>3. language test</a:t>
          </a:r>
        </a:p>
      </dgm:t>
    </dgm:pt>
    <dgm:pt modelId="{CF68DCE4-760A-45BD-AA19-6E9ED1FEC0D2}" type="parTrans" cxnId="{380A2FDE-8750-498F-A9BF-19751ABE0AC6}">
      <dgm:prSet/>
      <dgm:spPr/>
      <dgm:t>
        <a:bodyPr/>
        <a:lstStyle/>
        <a:p>
          <a:endParaRPr lang="en-GB"/>
        </a:p>
      </dgm:t>
    </dgm:pt>
    <dgm:pt modelId="{6E2D3DCE-3511-405F-9ECD-71EBB4DB9EEF}" type="sibTrans" cxnId="{380A2FDE-8750-498F-A9BF-19751ABE0AC6}">
      <dgm:prSet/>
      <dgm:spPr/>
      <dgm:t>
        <a:bodyPr/>
        <a:lstStyle/>
        <a:p>
          <a:endParaRPr lang="en-GB"/>
        </a:p>
      </dgm:t>
    </dgm:pt>
    <dgm:pt modelId="{780792B2-0F83-4C66-AA65-D41DA097B891}">
      <dgm:prSet phldrT="[Text]"/>
      <dgm:spPr/>
      <dgm:t>
        <a:bodyPr/>
        <a:lstStyle/>
        <a:p>
          <a:r>
            <a:rPr lang="en-GB"/>
            <a:t>Text file of some type</a:t>
          </a:r>
        </a:p>
      </dgm:t>
    </dgm:pt>
    <dgm:pt modelId="{D5650753-A829-4EE8-B3B6-D7359D230384}" type="parTrans" cxnId="{41D48AF4-DB21-4952-8A23-5F3CDC3DC7F9}">
      <dgm:prSet/>
      <dgm:spPr/>
      <dgm:t>
        <a:bodyPr/>
        <a:lstStyle/>
        <a:p>
          <a:endParaRPr lang="en-GB"/>
        </a:p>
      </dgm:t>
    </dgm:pt>
    <dgm:pt modelId="{AD5C8399-1D70-4CF3-AAE1-1B22CB37DEF0}" type="sibTrans" cxnId="{41D48AF4-DB21-4952-8A23-5F3CDC3DC7F9}">
      <dgm:prSet/>
      <dgm:spPr/>
      <dgm:t>
        <a:bodyPr/>
        <a:lstStyle/>
        <a:p>
          <a:endParaRPr lang="en-GB"/>
        </a:p>
      </dgm:t>
    </dgm:pt>
    <dgm:pt modelId="{126F55CC-1303-4E9F-A8ED-82F2D6529D54}">
      <dgm:prSet phldrT="[Text]"/>
      <dgm:spPr/>
      <dgm:t>
        <a:bodyPr/>
        <a:lstStyle/>
        <a:p>
          <a:r>
            <a:rPr lang="en-GB" dirty="0"/>
            <a:t>Known file types (sys/</a:t>
          </a:r>
          <a:r>
            <a:rPr lang="en-GB" dirty="0" err="1"/>
            <a:t>stat.h</a:t>
          </a:r>
          <a:r>
            <a:rPr lang="en-GB" dirty="0"/>
            <a:t>)</a:t>
          </a:r>
        </a:p>
      </dgm:t>
    </dgm:pt>
    <dgm:pt modelId="{B00D0651-9F3E-4199-B929-D30AF8F041DD}" type="parTrans" cxnId="{D2F942BF-DDE6-40C3-8DFB-377753909EE0}">
      <dgm:prSet/>
      <dgm:spPr/>
      <dgm:t>
        <a:bodyPr/>
        <a:lstStyle/>
        <a:p>
          <a:endParaRPr lang="en-GB"/>
        </a:p>
      </dgm:t>
    </dgm:pt>
    <dgm:pt modelId="{B71F62E5-6ADF-4EDC-85BE-A3341F27D100}" type="sibTrans" cxnId="{D2F942BF-DDE6-40C3-8DFB-377753909EE0}">
      <dgm:prSet/>
      <dgm:spPr/>
      <dgm:t>
        <a:bodyPr/>
        <a:lstStyle/>
        <a:p>
          <a:endParaRPr lang="en-GB"/>
        </a:p>
      </dgm:t>
    </dgm:pt>
    <dgm:pt modelId="{CE8142BA-BD96-4AAD-B0CC-AA673E162697}">
      <dgm:prSet phldrT="[Text]"/>
      <dgm:spPr/>
      <dgm:t>
        <a:bodyPr/>
        <a:lstStyle/>
        <a:p>
          <a:r>
            <a:rPr lang="en-GB" dirty="0"/>
            <a:t>Sockets, Symbolic links or named pipes</a:t>
          </a:r>
        </a:p>
      </dgm:t>
    </dgm:pt>
    <dgm:pt modelId="{62103EE7-1601-4518-82C1-84068422FB85}" type="parTrans" cxnId="{E5D17BD1-45ED-447F-8EBE-95EC74C20643}">
      <dgm:prSet/>
      <dgm:spPr/>
      <dgm:t>
        <a:bodyPr/>
        <a:lstStyle/>
        <a:p>
          <a:endParaRPr lang="en-GB"/>
        </a:p>
      </dgm:t>
    </dgm:pt>
    <dgm:pt modelId="{4886EFA5-B206-46C6-900F-3F64977ADD7E}" type="sibTrans" cxnId="{E5D17BD1-45ED-447F-8EBE-95EC74C20643}">
      <dgm:prSet/>
      <dgm:spPr/>
      <dgm:t>
        <a:bodyPr/>
        <a:lstStyle/>
        <a:p>
          <a:endParaRPr lang="en-GB"/>
        </a:p>
      </dgm:t>
    </dgm:pt>
    <dgm:pt modelId="{A8445C21-429B-49D9-A9FE-1F37D5352315}">
      <dgm:prSet phldrT="[Text]"/>
      <dgm:spPr/>
      <dgm:t>
        <a:bodyPr/>
        <a:lstStyle/>
        <a:p>
          <a:r>
            <a:rPr lang="en-GB"/>
            <a:t>And its type using referemce from  elf.h, exec.h, /etc/magic etc</a:t>
          </a:r>
        </a:p>
      </dgm:t>
    </dgm:pt>
    <dgm:pt modelId="{09AA7335-CC19-401C-BF94-1906148D8D89}" type="parTrans" cxnId="{6B374585-E711-4F86-AD8A-55A797144EE8}">
      <dgm:prSet/>
      <dgm:spPr/>
      <dgm:t>
        <a:bodyPr/>
        <a:lstStyle/>
        <a:p>
          <a:endParaRPr lang="en-GB"/>
        </a:p>
      </dgm:t>
    </dgm:pt>
    <dgm:pt modelId="{69946C9C-690F-466D-919E-4196BF71CCB0}" type="sibTrans" cxnId="{6B374585-E711-4F86-AD8A-55A797144EE8}">
      <dgm:prSet/>
      <dgm:spPr/>
      <dgm:t>
        <a:bodyPr/>
        <a:lstStyle/>
        <a:p>
          <a:endParaRPr lang="en-GB"/>
        </a:p>
      </dgm:t>
    </dgm:pt>
    <dgm:pt modelId="{E15DB481-705B-4B53-94D4-CBCEC593D83A}">
      <dgm:prSet phldrT="[Text]"/>
      <dgm:spPr/>
      <dgm:t>
        <a:bodyPr/>
        <a:lstStyle/>
        <a:p>
          <a:r>
            <a:rPr lang="en-GB"/>
            <a:t>ASCII, ISO-8859-x, non-ISO Extended ASCII, UTF-8 unicode, UTF-16 unicode, EBCDIC etc.</a:t>
          </a:r>
        </a:p>
      </dgm:t>
    </dgm:pt>
    <dgm:pt modelId="{E068858A-5DFD-4FA5-908F-CB40143A9C05}" type="parTrans" cxnId="{71FB2ABA-3251-4AA0-8FB2-FFDC39281CFF}">
      <dgm:prSet/>
      <dgm:spPr/>
      <dgm:t>
        <a:bodyPr/>
        <a:lstStyle/>
        <a:p>
          <a:endParaRPr lang="en-GB"/>
        </a:p>
      </dgm:t>
    </dgm:pt>
    <dgm:pt modelId="{B9561DAC-AB46-43E7-B9CC-47275AC5812E}" type="sibTrans" cxnId="{71FB2ABA-3251-4AA0-8FB2-FFDC39281CFF}">
      <dgm:prSet/>
      <dgm:spPr/>
      <dgm:t>
        <a:bodyPr/>
        <a:lstStyle/>
        <a:p>
          <a:endParaRPr lang="en-GB"/>
        </a:p>
      </dgm:t>
    </dgm:pt>
    <dgm:pt modelId="{FC7B92E2-8F2F-466E-A97D-87780C217174}">
      <dgm:prSet phldrT="[Text]"/>
      <dgm:spPr/>
      <dgm:t>
        <a:bodyPr/>
        <a:lstStyle/>
        <a:p>
          <a:r>
            <a:rPr lang="en-GB"/>
            <a:t>Uses names.h to look for keywords, e.g. to identify source</a:t>
          </a:r>
        </a:p>
      </dgm:t>
    </dgm:pt>
    <dgm:pt modelId="{A8BC60E1-AE7E-4E6B-8EAB-811C28B2929A}" type="parTrans" cxnId="{5CBBC5EF-6324-4F63-9E67-853D0B58CFFA}">
      <dgm:prSet/>
      <dgm:spPr/>
      <dgm:t>
        <a:bodyPr/>
        <a:lstStyle/>
        <a:p>
          <a:endParaRPr lang="en-GB"/>
        </a:p>
      </dgm:t>
    </dgm:pt>
    <dgm:pt modelId="{0EBF5D12-8BBD-4258-B600-67935063E7B8}" type="sibTrans" cxnId="{5CBBC5EF-6324-4F63-9E67-853D0B58CFFA}">
      <dgm:prSet/>
      <dgm:spPr/>
      <dgm:t>
        <a:bodyPr/>
        <a:lstStyle/>
        <a:p>
          <a:endParaRPr lang="en-GB"/>
        </a:p>
      </dgm:t>
    </dgm:pt>
    <dgm:pt modelId="{0ED3EE1D-3753-471B-8165-A2C2D5572C21}" type="pres">
      <dgm:prSet presAssocID="{D2A8E09A-AE7D-49D4-9488-81F85FB2F76E}" presName="rootnode" presStyleCnt="0">
        <dgm:presLayoutVars>
          <dgm:chMax/>
          <dgm:chPref/>
          <dgm:dir/>
          <dgm:animLvl val="lvl"/>
        </dgm:presLayoutVars>
      </dgm:prSet>
      <dgm:spPr/>
    </dgm:pt>
    <dgm:pt modelId="{559C75CC-C67F-408E-A615-68413127B311}" type="pres">
      <dgm:prSet presAssocID="{9A4D0F99-8EAD-4940-8850-25D1618351DD}" presName="composite" presStyleCnt="0"/>
      <dgm:spPr/>
    </dgm:pt>
    <dgm:pt modelId="{7BD88D8D-5FA7-4AC6-850C-E4B4208731BD}" type="pres">
      <dgm:prSet presAssocID="{9A4D0F99-8EAD-4940-8850-25D1618351DD}" presName="bentUpArrow1" presStyleLbl="alignImgPlace1" presStyleIdx="0" presStyleCnt="2"/>
      <dgm:spPr/>
    </dgm:pt>
    <dgm:pt modelId="{E3ED75CB-BFD3-4740-803C-DBA15E9643D1}" type="pres">
      <dgm:prSet presAssocID="{9A4D0F99-8EAD-4940-8850-25D1618351DD}" presName="ParentText" presStyleLbl="node1" presStyleIdx="0" presStyleCnt="3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75B2E7BF-A90A-4D98-98EC-0B4A9CAB464F}" type="pres">
      <dgm:prSet presAssocID="{9A4D0F99-8EAD-4940-8850-25D1618351DD}" presName="ChildText" presStyleLbl="revTx" presStyleIdx="0" presStyleCnt="3" custScaleX="101222">
        <dgm:presLayoutVars>
          <dgm:chMax val="0"/>
          <dgm:chPref val="0"/>
          <dgm:bulletEnabled val="1"/>
        </dgm:presLayoutVars>
      </dgm:prSet>
      <dgm:spPr/>
    </dgm:pt>
    <dgm:pt modelId="{568F594D-2742-4C37-86F2-C71379E5DC84}" type="pres">
      <dgm:prSet presAssocID="{4AFE126B-C640-40FB-89B1-2CC56B093B87}" presName="sibTrans" presStyleCnt="0"/>
      <dgm:spPr/>
    </dgm:pt>
    <dgm:pt modelId="{BE573ACD-57A1-4702-82D8-AC2FF78D4CAB}" type="pres">
      <dgm:prSet presAssocID="{EFBC338E-082D-401D-8143-36EEF92908D6}" presName="composite" presStyleCnt="0"/>
      <dgm:spPr/>
    </dgm:pt>
    <dgm:pt modelId="{DF3A28BD-DBAA-412D-B6EA-F210C63A5FFB}" type="pres">
      <dgm:prSet presAssocID="{EFBC338E-082D-401D-8143-36EEF92908D6}" presName="bentUpArrow1" presStyleLbl="alignImgPlace1" presStyleIdx="1" presStyleCnt="2"/>
      <dgm:spPr/>
    </dgm:pt>
    <dgm:pt modelId="{C50C1C4E-F9EA-4B7C-B5F0-3DFE3F9F6FAF}" type="pres">
      <dgm:prSet presAssocID="{EFBC338E-082D-401D-8143-36EEF92908D6}" presName="ParentText" presStyleLbl="node1" presStyleIdx="1" presStyleCnt="3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F9F82BFB-6065-4838-B7F1-09B44C2FD599}" type="pres">
      <dgm:prSet presAssocID="{EFBC338E-082D-401D-8143-36EEF92908D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8B15E5F-512E-4179-BC33-36BD5F9A2DD4}" type="pres">
      <dgm:prSet presAssocID="{B1E7C5BE-3814-4550-94A0-9E915D845ED3}" presName="sibTrans" presStyleCnt="0"/>
      <dgm:spPr/>
    </dgm:pt>
    <dgm:pt modelId="{F645B3B9-91DB-4F30-8533-EAF81AAC8F45}" type="pres">
      <dgm:prSet presAssocID="{000D1E04-F333-439F-B3B3-191E023733BB}" presName="composite" presStyleCnt="0"/>
      <dgm:spPr/>
    </dgm:pt>
    <dgm:pt modelId="{1AEAAB6A-CDFF-4373-AA79-6568E48E6B4F}" type="pres">
      <dgm:prSet presAssocID="{000D1E04-F333-439F-B3B3-191E023733BB}" presName="ParentText" presStyleLbl="node1" presStyleIdx="2" presStyleCnt="3">
        <dgm:presLayoutVars>
          <dgm:chMax val="1"/>
          <dgm:chPref val="1"/>
          <dgm:bulletEnabled val="1"/>
        </dgm:presLayoutVars>
      </dgm:prSet>
      <dgm:spPr>
        <a:prstGeom prst="snip2DiagRect">
          <a:avLst/>
        </a:prstGeom>
      </dgm:spPr>
    </dgm:pt>
    <dgm:pt modelId="{FE2B144F-81C5-442C-9913-81DC124E7F2C}" type="pres">
      <dgm:prSet presAssocID="{000D1E04-F333-439F-B3B3-191E023733BB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B334610-6467-466E-A118-9A037C410478}" type="presOf" srcId="{070EFFC4-75A5-4E00-9237-F6F385C41DC8}" destId="{75B2E7BF-A90A-4D98-98EC-0B4A9CAB464F}" srcOrd="0" destOrd="0" presId="urn:microsoft.com/office/officeart/2005/8/layout/StepDownProcess"/>
    <dgm:cxn modelId="{7C77B86A-11EC-466D-9966-8C4EB1BE6759}" type="presOf" srcId="{780792B2-0F83-4C66-AA65-D41DA097B891}" destId="{FE2B144F-81C5-442C-9913-81DC124E7F2C}" srcOrd="0" destOrd="0" presId="urn:microsoft.com/office/officeart/2005/8/layout/StepDownProcess"/>
    <dgm:cxn modelId="{76882D78-2F4E-4E50-B9A3-6DB1FDBADE14}" srcId="{9A4D0F99-8EAD-4940-8850-25D1618351DD}" destId="{070EFFC4-75A5-4E00-9237-F6F385C41DC8}" srcOrd="0" destOrd="0" parTransId="{C75C8C7C-3205-4090-870A-EA9A8F36FDC4}" sibTransId="{26EE7318-515C-4921-A029-CC2C68F39FC5}"/>
    <dgm:cxn modelId="{5A9BA17C-A3D3-4B47-9CDA-D77A1ACFFE1E}" type="presOf" srcId="{0B6DA44C-0EDA-4F62-A8B1-2F018D2BF6ED}" destId="{F9F82BFB-6065-4838-B7F1-09B44C2FD599}" srcOrd="0" destOrd="0" presId="urn:microsoft.com/office/officeart/2005/8/layout/StepDownProcess"/>
    <dgm:cxn modelId="{6B374585-E711-4F86-AD8A-55A797144EE8}" srcId="{EFBC338E-082D-401D-8143-36EEF92908D6}" destId="{A8445C21-429B-49D9-A9FE-1F37D5352315}" srcOrd="1" destOrd="0" parTransId="{09AA7335-CC19-401C-BF94-1906148D8D89}" sibTransId="{69946C9C-690F-466D-919E-4196BF71CCB0}"/>
    <dgm:cxn modelId="{79741F97-E523-4C1A-A640-F24E594A343A}" type="presOf" srcId="{D2A8E09A-AE7D-49D4-9488-81F85FB2F76E}" destId="{0ED3EE1D-3753-471B-8165-A2C2D5572C21}" srcOrd="0" destOrd="0" presId="urn:microsoft.com/office/officeart/2005/8/layout/StepDownProcess"/>
    <dgm:cxn modelId="{9B0357A5-557D-4929-8860-6BEB69F73438}" type="presOf" srcId="{126F55CC-1303-4E9F-A8ED-82F2D6529D54}" destId="{75B2E7BF-A90A-4D98-98EC-0B4A9CAB464F}" srcOrd="0" destOrd="1" presId="urn:microsoft.com/office/officeart/2005/8/layout/StepDownProcess"/>
    <dgm:cxn modelId="{FFCAEFA7-F6D0-4705-B46F-660EE35C20A2}" type="presOf" srcId="{9A4D0F99-8EAD-4940-8850-25D1618351DD}" destId="{E3ED75CB-BFD3-4740-803C-DBA15E9643D1}" srcOrd="0" destOrd="0" presId="urn:microsoft.com/office/officeart/2005/8/layout/StepDownProcess"/>
    <dgm:cxn modelId="{E08919AE-1CFA-4E04-B5DF-2CAC5F2650E6}" type="presOf" srcId="{E15DB481-705B-4B53-94D4-CBCEC593D83A}" destId="{FE2B144F-81C5-442C-9913-81DC124E7F2C}" srcOrd="0" destOrd="1" presId="urn:microsoft.com/office/officeart/2005/8/layout/StepDownProcess"/>
    <dgm:cxn modelId="{2E5FBEB4-579B-4A21-BE07-D90E7283EFBA}" type="presOf" srcId="{CE8142BA-BD96-4AAD-B0CC-AA673E162697}" destId="{75B2E7BF-A90A-4D98-98EC-0B4A9CAB464F}" srcOrd="0" destOrd="2" presId="urn:microsoft.com/office/officeart/2005/8/layout/StepDownProcess"/>
    <dgm:cxn modelId="{71FB2ABA-3251-4AA0-8FB2-FFDC39281CFF}" srcId="{000D1E04-F333-439F-B3B3-191E023733BB}" destId="{E15DB481-705B-4B53-94D4-CBCEC593D83A}" srcOrd="1" destOrd="0" parTransId="{E068858A-5DFD-4FA5-908F-CB40143A9C05}" sibTransId="{B9561DAC-AB46-43E7-B9CC-47275AC5812E}"/>
    <dgm:cxn modelId="{E38CD0BA-7D73-41E6-9253-952A874527CA}" type="presOf" srcId="{EFBC338E-082D-401D-8143-36EEF92908D6}" destId="{C50C1C4E-F9EA-4B7C-B5F0-3DFE3F9F6FAF}" srcOrd="0" destOrd="0" presId="urn:microsoft.com/office/officeart/2005/8/layout/StepDownProcess"/>
    <dgm:cxn modelId="{D2F942BF-DDE6-40C3-8DFB-377753909EE0}" srcId="{9A4D0F99-8EAD-4940-8850-25D1618351DD}" destId="{126F55CC-1303-4E9F-A8ED-82F2D6529D54}" srcOrd="1" destOrd="0" parTransId="{B00D0651-9F3E-4199-B929-D30AF8F041DD}" sibTransId="{B71F62E5-6ADF-4EDC-85BE-A3341F27D100}"/>
    <dgm:cxn modelId="{462D5BC3-1010-4D03-A50C-363798435758}" type="presOf" srcId="{A8445C21-429B-49D9-A9FE-1F37D5352315}" destId="{F9F82BFB-6065-4838-B7F1-09B44C2FD599}" srcOrd="0" destOrd="1" presId="urn:microsoft.com/office/officeart/2005/8/layout/StepDownProcess"/>
    <dgm:cxn modelId="{EE8581C8-3B18-4B3E-815F-43BFCD0F46C8}" type="presOf" srcId="{FC7B92E2-8F2F-466E-A97D-87780C217174}" destId="{FE2B144F-81C5-442C-9913-81DC124E7F2C}" srcOrd="0" destOrd="2" presId="urn:microsoft.com/office/officeart/2005/8/layout/StepDownProcess"/>
    <dgm:cxn modelId="{5A2BDDCE-A4E2-453F-A3DF-49AC67C9D529}" type="presOf" srcId="{000D1E04-F333-439F-B3B3-191E023733BB}" destId="{1AEAAB6A-CDFF-4373-AA79-6568E48E6B4F}" srcOrd="0" destOrd="0" presId="urn:microsoft.com/office/officeart/2005/8/layout/StepDownProcess"/>
    <dgm:cxn modelId="{E5D17BD1-45ED-447F-8EBE-95EC74C20643}" srcId="{9A4D0F99-8EAD-4940-8850-25D1618351DD}" destId="{CE8142BA-BD96-4AAD-B0CC-AA673E162697}" srcOrd="2" destOrd="0" parTransId="{62103EE7-1601-4518-82C1-84068422FB85}" sibTransId="{4886EFA5-B206-46C6-900F-3F64977ADD7E}"/>
    <dgm:cxn modelId="{709A46DD-13DD-45A7-9AA4-58F0C53B2EA3}" srcId="{EFBC338E-082D-401D-8143-36EEF92908D6}" destId="{0B6DA44C-0EDA-4F62-A8B1-2F018D2BF6ED}" srcOrd="0" destOrd="0" parTransId="{DCE413D3-50CC-4CD6-9103-0EAD36460E2A}" sibTransId="{5CC7931C-8259-4399-A3F4-6FE6634585C7}"/>
    <dgm:cxn modelId="{380A2FDE-8750-498F-A9BF-19751ABE0AC6}" srcId="{D2A8E09A-AE7D-49D4-9488-81F85FB2F76E}" destId="{000D1E04-F333-439F-B3B3-191E023733BB}" srcOrd="2" destOrd="0" parTransId="{CF68DCE4-760A-45BD-AA19-6E9ED1FEC0D2}" sibTransId="{6E2D3DCE-3511-405F-9ECD-71EBB4DB9EEF}"/>
    <dgm:cxn modelId="{5CBBC5EF-6324-4F63-9E67-853D0B58CFFA}" srcId="{000D1E04-F333-439F-B3B3-191E023733BB}" destId="{FC7B92E2-8F2F-466E-A97D-87780C217174}" srcOrd="2" destOrd="0" parTransId="{A8BC60E1-AE7E-4E6B-8EAB-811C28B2929A}" sibTransId="{0EBF5D12-8BBD-4258-B600-67935063E7B8}"/>
    <dgm:cxn modelId="{0827E2F1-03E2-4B6D-9EA1-4EBB7583523C}" srcId="{D2A8E09A-AE7D-49D4-9488-81F85FB2F76E}" destId="{EFBC338E-082D-401D-8143-36EEF92908D6}" srcOrd="1" destOrd="0" parTransId="{EEDE2F43-F545-47CC-9365-D73AD76817A8}" sibTransId="{B1E7C5BE-3814-4550-94A0-9E915D845ED3}"/>
    <dgm:cxn modelId="{41D48AF4-DB21-4952-8A23-5F3CDC3DC7F9}" srcId="{000D1E04-F333-439F-B3B3-191E023733BB}" destId="{780792B2-0F83-4C66-AA65-D41DA097B891}" srcOrd="0" destOrd="0" parTransId="{D5650753-A829-4EE8-B3B6-D7359D230384}" sibTransId="{AD5C8399-1D70-4CF3-AAE1-1B22CB37DEF0}"/>
    <dgm:cxn modelId="{41FA6AFD-0C79-40C1-A7D9-F189334D077A}" srcId="{D2A8E09A-AE7D-49D4-9488-81F85FB2F76E}" destId="{9A4D0F99-8EAD-4940-8850-25D1618351DD}" srcOrd="0" destOrd="0" parTransId="{2CBA036F-9B2A-42D5-95BA-3F827E2F2EB1}" sibTransId="{4AFE126B-C640-40FB-89B1-2CC56B093B87}"/>
    <dgm:cxn modelId="{0E068BF7-5233-4658-A548-E46EFE638A50}" type="presParOf" srcId="{0ED3EE1D-3753-471B-8165-A2C2D5572C21}" destId="{559C75CC-C67F-408E-A615-68413127B311}" srcOrd="0" destOrd="0" presId="urn:microsoft.com/office/officeart/2005/8/layout/StepDownProcess"/>
    <dgm:cxn modelId="{A22FCC87-88AB-4CAD-BEA3-F2B8AF66CA43}" type="presParOf" srcId="{559C75CC-C67F-408E-A615-68413127B311}" destId="{7BD88D8D-5FA7-4AC6-850C-E4B4208731BD}" srcOrd="0" destOrd="0" presId="urn:microsoft.com/office/officeart/2005/8/layout/StepDownProcess"/>
    <dgm:cxn modelId="{AC3FE677-5192-4AC7-8116-042CE571D3DE}" type="presParOf" srcId="{559C75CC-C67F-408E-A615-68413127B311}" destId="{E3ED75CB-BFD3-4740-803C-DBA15E9643D1}" srcOrd="1" destOrd="0" presId="urn:microsoft.com/office/officeart/2005/8/layout/StepDownProcess"/>
    <dgm:cxn modelId="{1E4093F1-887D-4411-8BA3-3E066AE6C01B}" type="presParOf" srcId="{559C75CC-C67F-408E-A615-68413127B311}" destId="{75B2E7BF-A90A-4D98-98EC-0B4A9CAB464F}" srcOrd="2" destOrd="0" presId="urn:microsoft.com/office/officeart/2005/8/layout/StepDownProcess"/>
    <dgm:cxn modelId="{6713A3DB-4C18-4C38-8EA3-B0A2CED7F504}" type="presParOf" srcId="{0ED3EE1D-3753-471B-8165-A2C2D5572C21}" destId="{568F594D-2742-4C37-86F2-C71379E5DC84}" srcOrd="1" destOrd="0" presId="urn:microsoft.com/office/officeart/2005/8/layout/StepDownProcess"/>
    <dgm:cxn modelId="{D9D93DDD-7584-4DBB-9E28-5C315BB5692B}" type="presParOf" srcId="{0ED3EE1D-3753-471B-8165-A2C2D5572C21}" destId="{BE573ACD-57A1-4702-82D8-AC2FF78D4CAB}" srcOrd="2" destOrd="0" presId="urn:microsoft.com/office/officeart/2005/8/layout/StepDownProcess"/>
    <dgm:cxn modelId="{7B133935-7B07-4F00-88D3-32233E09B82A}" type="presParOf" srcId="{BE573ACD-57A1-4702-82D8-AC2FF78D4CAB}" destId="{DF3A28BD-DBAA-412D-B6EA-F210C63A5FFB}" srcOrd="0" destOrd="0" presId="urn:microsoft.com/office/officeart/2005/8/layout/StepDownProcess"/>
    <dgm:cxn modelId="{5DC7B44B-53B3-4873-92BA-48977316A06A}" type="presParOf" srcId="{BE573ACD-57A1-4702-82D8-AC2FF78D4CAB}" destId="{C50C1C4E-F9EA-4B7C-B5F0-3DFE3F9F6FAF}" srcOrd="1" destOrd="0" presId="urn:microsoft.com/office/officeart/2005/8/layout/StepDownProcess"/>
    <dgm:cxn modelId="{DD0BE4A9-5A3F-45E5-A4AA-AAF4E7206C75}" type="presParOf" srcId="{BE573ACD-57A1-4702-82D8-AC2FF78D4CAB}" destId="{F9F82BFB-6065-4838-B7F1-09B44C2FD599}" srcOrd="2" destOrd="0" presId="urn:microsoft.com/office/officeart/2005/8/layout/StepDownProcess"/>
    <dgm:cxn modelId="{F84A9F22-4801-4211-8F02-80E3012ACF0D}" type="presParOf" srcId="{0ED3EE1D-3753-471B-8165-A2C2D5572C21}" destId="{38B15E5F-512E-4179-BC33-36BD5F9A2DD4}" srcOrd="3" destOrd="0" presId="urn:microsoft.com/office/officeart/2005/8/layout/StepDownProcess"/>
    <dgm:cxn modelId="{F22FAB86-5E45-4AD9-B140-6E87413C1C8F}" type="presParOf" srcId="{0ED3EE1D-3753-471B-8165-A2C2D5572C21}" destId="{F645B3B9-91DB-4F30-8533-EAF81AAC8F45}" srcOrd="4" destOrd="0" presId="urn:microsoft.com/office/officeart/2005/8/layout/StepDownProcess"/>
    <dgm:cxn modelId="{E8949670-9E41-4136-8147-0BFA43909409}" type="presParOf" srcId="{F645B3B9-91DB-4F30-8533-EAF81AAC8F45}" destId="{1AEAAB6A-CDFF-4373-AA79-6568E48E6B4F}" srcOrd="0" destOrd="0" presId="urn:microsoft.com/office/officeart/2005/8/layout/StepDownProcess"/>
    <dgm:cxn modelId="{A30D7577-65F4-48DF-BBD6-3F78D78D0F97}" type="presParOf" srcId="{F645B3B9-91DB-4F30-8533-EAF81AAC8F45}" destId="{FE2B144F-81C5-442C-9913-81DC124E7F2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EA775-AF53-40C9-9281-8CFB4A9F299E}">
      <dsp:nvSpPr>
        <dsp:cNvPr id="0" name=""/>
        <dsp:cNvSpPr/>
      </dsp:nvSpPr>
      <dsp:spPr>
        <a:xfrm rot="5400000">
          <a:off x="-212859" y="433079"/>
          <a:ext cx="1419065" cy="9933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Pre-processing</a:t>
          </a:r>
        </a:p>
      </dsp:txBody>
      <dsp:txXfrm rot="-5400000">
        <a:off x="2" y="716892"/>
        <a:ext cx="993345" cy="425720"/>
      </dsp:txXfrm>
    </dsp:sp>
    <dsp:sp modelId="{6D3FE21D-0FAB-425F-BAFB-73C7A874F0CB}">
      <dsp:nvSpPr>
        <dsp:cNvPr id="0" name=""/>
        <dsp:cNvSpPr/>
      </dsp:nvSpPr>
      <dsp:spPr>
        <a:xfrm rot="5400000">
          <a:off x="3482046" y="-2471269"/>
          <a:ext cx="1327968" cy="63053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Typically uses GNU C Preprocessor ("cp") for transforming C, C++ and Objective-C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Initial processing, e.g. stipping comments, combining lines etc.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Tokenisation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Includes headers (#include directives)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Expands macros (#define directives) etc.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Conditionals (e.g. conditional compilation) etc.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Diagnostics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Pragmas (i.e. how to process input code etc.)</a:t>
          </a:r>
        </a:p>
      </dsp:txBody>
      <dsp:txXfrm rot="-5400000">
        <a:off x="993345" y="82258"/>
        <a:ext cx="6240544" cy="1198316"/>
      </dsp:txXfrm>
    </dsp:sp>
    <dsp:sp modelId="{723950D7-A8EB-4BD0-88F7-17ED68214665}">
      <dsp:nvSpPr>
        <dsp:cNvPr id="0" name=""/>
        <dsp:cNvSpPr/>
      </dsp:nvSpPr>
      <dsp:spPr>
        <a:xfrm rot="5400000">
          <a:off x="-212859" y="1713913"/>
          <a:ext cx="1419065" cy="9933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75173"/>
                <a:satOff val="-31323"/>
                <a:lumOff val="155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5173"/>
                <a:satOff val="-31323"/>
                <a:lumOff val="155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5173"/>
                <a:satOff val="-31323"/>
                <a:lumOff val="155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175173"/>
              <a:satOff val="-31323"/>
              <a:lumOff val="1556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Compilation</a:t>
          </a:r>
        </a:p>
      </dsp:txBody>
      <dsp:txXfrm rot="-5400000">
        <a:off x="2" y="1997726"/>
        <a:ext cx="993345" cy="425720"/>
      </dsp:txXfrm>
    </dsp:sp>
    <dsp:sp modelId="{51BA240F-AB2A-44AC-94A7-C80B5590112C}">
      <dsp:nvSpPr>
        <dsp:cNvPr id="0" name=""/>
        <dsp:cNvSpPr/>
      </dsp:nvSpPr>
      <dsp:spPr>
        <a:xfrm rot="5400000">
          <a:off x="3684834" y="-1190435"/>
          <a:ext cx="922392" cy="63053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75173"/>
              <a:satOff val="-31323"/>
              <a:lumOff val="1556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C++ uses g++ (gcc with various flags for linking the correct C++ std libraries etc.)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Can be done via GCC with appropriate flags, e.g. </a:t>
          </a:r>
          <a:r>
            <a:rPr lang="en-GB" sz="1000" b="0" i="0" kern="1200"/>
            <a:t>-xc++ -lstdc++ -shared-libgcc</a:t>
          </a:r>
          <a:endParaRPr lang="en-GB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Compiles the pre-processed code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Into target architecture assembly language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Various switches modify behaviour and this output	</a:t>
          </a:r>
        </a:p>
      </dsp:txBody>
      <dsp:txXfrm rot="-5400000">
        <a:off x="993346" y="1546080"/>
        <a:ext cx="6260343" cy="832338"/>
      </dsp:txXfrm>
    </dsp:sp>
    <dsp:sp modelId="{2110FF01-46EC-4488-8477-2D6B7F198CD6}">
      <dsp:nvSpPr>
        <dsp:cNvPr id="0" name=""/>
        <dsp:cNvSpPr/>
      </dsp:nvSpPr>
      <dsp:spPr>
        <a:xfrm rot="5400000">
          <a:off x="-212859" y="2994747"/>
          <a:ext cx="1419065" cy="9933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50346"/>
                <a:satOff val="-62646"/>
                <a:lumOff val="311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50346"/>
                <a:satOff val="-62646"/>
                <a:lumOff val="311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50346"/>
                <a:satOff val="-62646"/>
                <a:lumOff val="311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350346"/>
              <a:satOff val="-62646"/>
              <a:lumOff val="3113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Assembly</a:t>
          </a:r>
        </a:p>
      </dsp:txBody>
      <dsp:txXfrm rot="-5400000">
        <a:off x="2" y="3278560"/>
        <a:ext cx="993345" cy="425720"/>
      </dsp:txXfrm>
    </dsp:sp>
    <dsp:sp modelId="{F2BD6446-F192-4250-86A7-71A9BD97E9F5}">
      <dsp:nvSpPr>
        <dsp:cNvPr id="0" name=""/>
        <dsp:cNvSpPr/>
      </dsp:nvSpPr>
      <dsp:spPr>
        <a:xfrm rot="5400000">
          <a:off x="3684834" y="90398"/>
          <a:ext cx="922392" cy="63053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50346"/>
              <a:satOff val="-62646"/>
              <a:lumOff val="311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"as" portable GNU assembler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Converts assembly language into target architecture machine code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X86-x64, ARM, ARM64 etc.</a:t>
          </a:r>
        </a:p>
      </dsp:txBody>
      <dsp:txXfrm rot="-5400000">
        <a:off x="993346" y="2826914"/>
        <a:ext cx="6260343" cy="832338"/>
      </dsp:txXfrm>
    </dsp:sp>
    <dsp:sp modelId="{99806503-B0A6-49A0-9DCA-B264A43ECC8A}">
      <dsp:nvSpPr>
        <dsp:cNvPr id="0" name=""/>
        <dsp:cNvSpPr/>
      </dsp:nvSpPr>
      <dsp:spPr>
        <a:xfrm rot="5400000">
          <a:off x="-212859" y="4275580"/>
          <a:ext cx="1419065" cy="9933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525519"/>
                <a:satOff val="-93969"/>
                <a:lumOff val="467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525519"/>
                <a:satOff val="-93969"/>
                <a:lumOff val="467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525519"/>
                <a:satOff val="-93969"/>
                <a:lumOff val="467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525519"/>
              <a:satOff val="-93969"/>
              <a:lumOff val="4670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Linking</a:t>
          </a:r>
        </a:p>
      </dsp:txBody>
      <dsp:txXfrm rot="-5400000">
        <a:off x="2" y="4559393"/>
        <a:ext cx="993345" cy="425720"/>
      </dsp:txXfrm>
    </dsp:sp>
    <dsp:sp modelId="{FE2FA86B-D78C-47CF-B389-007815D22591}">
      <dsp:nvSpPr>
        <dsp:cNvPr id="0" name=""/>
        <dsp:cNvSpPr/>
      </dsp:nvSpPr>
      <dsp:spPr>
        <a:xfrm rot="5400000">
          <a:off x="3684834" y="1371231"/>
          <a:ext cx="922392" cy="63053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525519"/>
              <a:satOff val="-93969"/>
              <a:lumOff val="467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"ld" GNU linker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Links the resulting object code with library code to produce an executable file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Typically, an ELF standard (Executable and Linking Format) binary </a:t>
          </a:r>
        </a:p>
      </dsp:txBody>
      <dsp:txXfrm rot="-5400000">
        <a:off x="993346" y="4107747"/>
        <a:ext cx="6260343" cy="8323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A0A5B-11C2-46C1-AD7A-95BCBEF76716}">
      <dsp:nvSpPr>
        <dsp:cNvPr id="0" name=""/>
        <dsp:cNvSpPr/>
      </dsp:nvSpPr>
      <dsp:spPr>
        <a:xfrm>
          <a:off x="2246" y="98426"/>
          <a:ext cx="2190452" cy="460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Stripping</a:t>
          </a:r>
        </a:p>
      </dsp:txBody>
      <dsp:txXfrm>
        <a:off x="2246" y="98426"/>
        <a:ext cx="2190452" cy="460800"/>
      </dsp:txXfrm>
    </dsp:sp>
    <dsp:sp modelId="{350907D5-10ED-434F-ABC1-23FCB37B048B}">
      <dsp:nvSpPr>
        <dsp:cNvPr id="0" name=""/>
        <dsp:cNvSpPr/>
      </dsp:nvSpPr>
      <dsp:spPr>
        <a:xfrm>
          <a:off x="2246" y="559226"/>
          <a:ext cx="2190452" cy="438046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removes uneccessary information from the binary object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two types are common: Symbol and Debug Information</a:t>
          </a:r>
        </a:p>
      </dsp:txBody>
      <dsp:txXfrm>
        <a:off x="2246" y="559226"/>
        <a:ext cx="2190452" cy="4380462"/>
      </dsp:txXfrm>
    </dsp:sp>
    <dsp:sp modelId="{5DFF3013-A7DB-422F-AC47-7AA548CF4064}">
      <dsp:nvSpPr>
        <dsp:cNvPr id="0" name=""/>
        <dsp:cNvSpPr/>
      </dsp:nvSpPr>
      <dsp:spPr>
        <a:xfrm>
          <a:off x="2499362" y="98426"/>
          <a:ext cx="2190452" cy="460800"/>
        </a:xfrm>
        <a:prstGeom prst="rec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235198"/>
              <a:satOff val="0"/>
              <a:lumOff val="1254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Optimisation</a:t>
          </a:r>
        </a:p>
      </dsp:txBody>
      <dsp:txXfrm>
        <a:off x="2499362" y="98426"/>
        <a:ext cx="2190452" cy="460800"/>
      </dsp:txXfrm>
    </dsp:sp>
    <dsp:sp modelId="{5D20851B-7BD4-4D1C-B8F2-1EBFDE0DA245}">
      <dsp:nvSpPr>
        <dsp:cNvPr id="0" name=""/>
        <dsp:cNvSpPr/>
      </dsp:nvSpPr>
      <dsp:spPr>
        <a:xfrm>
          <a:off x="2499362" y="559226"/>
          <a:ext cx="2190452" cy="4380462"/>
        </a:xfrm>
        <a:prstGeom prst="rect">
          <a:avLst/>
        </a:prstGeom>
        <a:solidFill>
          <a:schemeClr val="accent3">
            <a:tint val="40000"/>
            <a:alpha val="90000"/>
            <a:hueOff val="1591278"/>
            <a:satOff val="43214"/>
            <a:lumOff val="384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591278"/>
              <a:satOff val="43214"/>
              <a:lumOff val="38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improving performance of a program, typically its performance or memory footprint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Techniques include: loop optimisation, inlining, dead-code elimination, register allocation etc.</a:t>
          </a:r>
        </a:p>
      </dsp:txBody>
      <dsp:txXfrm>
        <a:off x="2499362" y="559226"/>
        <a:ext cx="2190452" cy="4380462"/>
      </dsp:txXfrm>
    </dsp:sp>
    <dsp:sp modelId="{2C75C017-C67C-45F4-9A98-EEDE5AC8B207}">
      <dsp:nvSpPr>
        <dsp:cNvPr id="0" name=""/>
        <dsp:cNvSpPr/>
      </dsp:nvSpPr>
      <dsp:spPr>
        <a:xfrm>
          <a:off x="4996478" y="98426"/>
          <a:ext cx="2190452" cy="460800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Name Mangling</a:t>
          </a:r>
        </a:p>
      </dsp:txBody>
      <dsp:txXfrm>
        <a:off x="4996478" y="98426"/>
        <a:ext cx="2190452" cy="460800"/>
      </dsp:txXfrm>
    </dsp:sp>
    <dsp:sp modelId="{F207D80D-9DF0-4074-A5D5-6ED0C15603C9}">
      <dsp:nvSpPr>
        <dsp:cNvPr id="0" name=""/>
        <dsp:cNvSpPr/>
      </dsp:nvSpPr>
      <dsp:spPr>
        <a:xfrm>
          <a:off x="4996478" y="559226"/>
          <a:ext cx="2190452" cy="4380462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a technique used to create unique identifiers for entities within a program, by adding contextual or semantic meaning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rooted in namespaces, function overloading etc.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C++ is particularly affected and compilers aren't standardised in approach.</a:t>
          </a:r>
        </a:p>
      </dsp:txBody>
      <dsp:txXfrm>
        <a:off x="4996478" y="559226"/>
        <a:ext cx="2190452" cy="438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34E14-6691-4613-B0C2-8ED5972AF257}">
      <dsp:nvSpPr>
        <dsp:cNvPr id="0" name=""/>
        <dsp:cNvSpPr/>
      </dsp:nvSpPr>
      <dsp:spPr>
        <a:xfrm>
          <a:off x="2164" y="325070"/>
          <a:ext cx="2110345" cy="403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Executable</a:t>
          </a:r>
        </a:p>
      </dsp:txBody>
      <dsp:txXfrm>
        <a:off x="2164" y="325070"/>
        <a:ext cx="2110345" cy="403200"/>
      </dsp:txXfrm>
    </dsp:sp>
    <dsp:sp modelId="{3C865924-CE80-4950-B194-873C0A1E2348}">
      <dsp:nvSpPr>
        <dsp:cNvPr id="0" name=""/>
        <dsp:cNvSpPr/>
      </dsp:nvSpPr>
      <dsp:spPr>
        <a:xfrm>
          <a:off x="2164" y="728270"/>
          <a:ext cx="2110345" cy="34298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Can be executed by the 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Contains information for how OS creates a program's process image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Contains sections for code, data, symbols and dynamic linking information</a:t>
          </a:r>
        </a:p>
      </dsp:txBody>
      <dsp:txXfrm>
        <a:off x="2164" y="728270"/>
        <a:ext cx="2110345" cy="3429877"/>
      </dsp:txXfrm>
    </dsp:sp>
    <dsp:sp modelId="{636E2D17-69D3-41E0-B5E9-1A86C3AA0A91}">
      <dsp:nvSpPr>
        <dsp:cNvPr id="0" name=""/>
        <dsp:cNvSpPr/>
      </dsp:nvSpPr>
      <dsp:spPr>
        <a:xfrm>
          <a:off x="2407958" y="325070"/>
          <a:ext cx="2110345" cy="403200"/>
        </a:xfrm>
        <a:prstGeom prst="rec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235198"/>
              <a:satOff val="0"/>
              <a:lumOff val="1254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Relocatable</a:t>
          </a:r>
        </a:p>
      </dsp:txBody>
      <dsp:txXfrm>
        <a:off x="2407958" y="325070"/>
        <a:ext cx="2110345" cy="403200"/>
      </dsp:txXfrm>
    </dsp:sp>
    <dsp:sp modelId="{B3BF3C23-64A4-48E2-9C95-6A45F8E69A15}">
      <dsp:nvSpPr>
        <dsp:cNvPr id="0" name=""/>
        <dsp:cNvSpPr/>
      </dsp:nvSpPr>
      <dsp:spPr>
        <a:xfrm>
          <a:off x="2407958" y="728270"/>
          <a:ext cx="2110345" cy="3429877"/>
        </a:xfrm>
        <a:prstGeom prst="rect">
          <a:avLst/>
        </a:prstGeom>
        <a:solidFill>
          <a:schemeClr val="accent3">
            <a:tint val="40000"/>
            <a:alpha val="90000"/>
            <a:hueOff val="1591278"/>
            <a:satOff val="43214"/>
            <a:lumOff val="384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591278"/>
              <a:satOff val="43214"/>
              <a:lumOff val="384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Type of intermediate file (.o)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Not directly executable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Holds both code and data for linking with other object files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To create an Executable or Shared Object file</a:t>
          </a:r>
        </a:p>
      </dsp:txBody>
      <dsp:txXfrm>
        <a:off x="2407958" y="728270"/>
        <a:ext cx="2110345" cy="3429877"/>
      </dsp:txXfrm>
    </dsp:sp>
    <dsp:sp modelId="{E975DB72-472A-49DF-A393-3C313C769F7A}">
      <dsp:nvSpPr>
        <dsp:cNvPr id="0" name=""/>
        <dsp:cNvSpPr/>
      </dsp:nvSpPr>
      <dsp:spPr>
        <a:xfrm>
          <a:off x="4813752" y="325070"/>
          <a:ext cx="2110345" cy="403200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Shared Object </a:t>
          </a:r>
        </a:p>
      </dsp:txBody>
      <dsp:txXfrm>
        <a:off x="4813752" y="325070"/>
        <a:ext cx="2110345" cy="403200"/>
      </dsp:txXfrm>
    </dsp:sp>
    <dsp:sp modelId="{F0A04734-5ED5-4264-B5A4-E31E631460FD}">
      <dsp:nvSpPr>
        <dsp:cNvPr id="0" name=""/>
        <dsp:cNvSpPr/>
      </dsp:nvSpPr>
      <dsp:spPr>
        <a:xfrm>
          <a:off x="4813752" y="728270"/>
          <a:ext cx="2110345" cy="3429877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Type of dynamic library, loaded at runtime (.so)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Holds both position-independent code and data for linking either: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by Link editor (ld) with other .so files or Relocatables to create another object file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by a dynamic linker to an Executable or other .so to create a process image</a:t>
          </a:r>
        </a:p>
      </dsp:txBody>
      <dsp:txXfrm>
        <a:off x="4813752" y="728270"/>
        <a:ext cx="2110345" cy="34298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05DAA-FF7A-4183-83B7-CEDFFA7A58DA}">
      <dsp:nvSpPr>
        <dsp:cNvPr id="0" name=""/>
        <dsp:cNvSpPr/>
      </dsp:nvSpPr>
      <dsp:spPr>
        <a:xfrm>
          <a:off x="32" y="79649"/>
          <a:ext cx="3141587" cy="4608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Static</a:t>
          </a:r>
        </a:p>
      </dsp:txBody>
      <dsp:txXfrm>
        <a:off x="32" y="79649"/>
        <a:ext cx="3141587" cy="460800"/>
      </dsp:txXfrm>
    </dsp:sp>
    <dsp:sp modelId="{1080663E-55E3-4EB4-BE04-27E5BBABD279}">
      <dsp:nvSpPr>
        <dsp:cNvPr id="0" name=""/>
        <dsp:cNvSpPr/>
      </dsp:nvSpPr>
      <dsp:spPr>
        <a:xfrm>
          <a:off x="32" y="540450"/>
          <a:ext cx="3141587" cy="25803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has required (and available) libraries compiled </a:t>
          </a:r>
          <a:r>
            <a:rPr lang="en-GB" sz="1600" i="1" kern="1200"/>
            <a:t>into</a:t>
          </a:r>
          <a:r>
            <a:rPr lang="en-GB" sz="1600" kern="1200"/>
            <a:t> its executable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exposed to bugs and vulnerabilities identified - as software would need to be completely rebuilt</a:t>
          </a:r>
        </a:p>
      </dsp:txBody>
      <dsp:txXfrm>
        <a:off x="32" y="540450"/>
        <a:ext cx="3141587" cy="2580300"/>
      </dsp:txXfrm>
    </dsp:sp>
    <dsp:sp modelId="{75A13706-BA70-4F97-A849-08BBCD476C58}">
      <dsp:nvSpPr>
        <dsp:cNvPr id="0" name=""/>
        <dsp:cNvSpPr/>
      </dsp:nvSpPr>
      <dsp:spPr>
        <a:xfrm>
          <a:off x="3581474" y="79649"/>
          <a:ext cx="3141587" cy="460800"/>
        </a:xfrm>
        <a:prstGeom prst="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Dynamic</a:t>
          </a:r>
        </a:p>
      </dsp:txBody>
      <dsp:txXfrm>
        <a:off x="3581474" y="79649"/>
        <a:ext cx="3141587" cy="460800"/>
      </dsp:txXfrm>
    </dsp:sp>
    <dsp:sp modelId="{7A8091C1-D575-47C9-8D1B-EBDEF1D23E29}">
      <dsp:nvSpPr>
        <dsp:cNvPr id="0" name=""/>
        <dsp:cNvSpPr/>
      </dsp:nvSpPr>
      <dsp:spPr>
        <a:xfrm>
          <a:off x="3581442" y="540450"/>
          <a:ext cx="3141587" cy="2580300"/>
        </a:xfrm>
        <a:prstGeom prst="rect">
          <a:avLst/>
        </a:prstGeom>
        <a:solidFill>
          <a:schemeClr val="accent3">
            <a:tint val="40000"/>
            <a:alpha val="90000"/>
            <a:hueOff val="3182556"/>
            <a:satOff val="86429"/>
            <a:lumOff val="7696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3182556"/>
              <a:satOff val="86429"/>
              <a:lumOff val="769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uses libraries installed as these are dependencies for the binary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may not be present (although likely to be installed via package managers, e.g. apt)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or correct version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dependency versioning can cause issues </a:t>
          </a:r>
        </a:p>
      </dsp:txBody>
      <dsp:txXfrm>
        <a:off x="3581442" y="540450"/>
        <a:ext cx="3141587" cy="25803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88D8D-5FA7-4AC6-850C-E4B4208731BD}">
      <dsp:nvSpPr>
        <dsp:cNvPr id="0" name=""/>
        <dsp:cNvSpPr/>
      </dsp:nvSpPr>
      <dsp:spPr>
        <a:xfrm rot="5400000">
          <a:off x="357595" y="1386353"/>
          <a:ext cx="1226110" cy="13958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3ED75CB-BFD3-4740-803C-DBA15E9643D1}">
      <dsp:nvSpPr>
        <dsp:cNvPr id="0" name=""/>
        <dsp:cNvSpPr/>
      </dsp:nvSpPr>
      <dsp:spPr>
        <a:xfrm>
          <a:off x="32751" y="27185"/>
          <a:ext cx="2064048" cy="1444766"/>
        </a:xfrm>
        <a:prstGeom prst="snip2Diag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1. filesystem test</a:t>
          </a:r>
        </a:p>
      </dsp:txBody>
      <dsp:txXfrm>
        <a:off x="153151" y="147585"/>
        <a:ext cx="1823248" cy="1203966"/>
      </dsp:txXfrm>
    </dsp:sp>
    <dsp:sp modelId="{75B2E7BF-A90A-4D98-98EC-0B4A9CAB464F}">
      <dsp:nvSpPr>
        <dsp:cNvPr id="0" name=""/>
        <dsp:cNvSpPr/>
      </dsp:nvSpPr>
      <dsp:spPr>
        <a:xfrm>
          <a:off x="2087626" y="164977"/>
          <a:ext cx="1519536" cy="116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Uses stat function call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Known file types (sys/</a:t>
          </a:r>
          <a:r>
            <a:rPr lang="en-GB" sz="1000" kern="1200" dirty="0" err="1"/>
            <a:t>stat.h</a:t>
          </a:r>
          <a:r>
            <a:rPr lang="en-GB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Sockets, Symbolic links or named pipes</a:t>
          </a:r>
        </a:p>
      </dsp:txBody>
      <dsp:txXfrm>
        <a:off x="2087626" y="164977"/>
        <a:ext cx="1519536" cy="1167724"/>
      </dsp:txXfrm>
    </dsp:sp>
    <dsp:sp modelId="{DF3A28BD-DBAA-412D-B6EA-F210C63A5FFB}">
      <dsp:nvSpPr>
        <dsp:cNvPr id="0" name=""/>
        <dsp:cNvSpPr/>
      </dsp:nvSpPr>
      <dsp:spPr>
        <a:xfrm rot="5400000">
          <a:off x="2073313" y="3009303"/>
          <a:ext cx="1226110" cy="13958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3208537"/>
            <a:satOff val="85757"/>
            <a:lumOff val="18482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50C1C4E-F9EA-4B7C-B5F0-3DFE3F9F6FAF}">
      <dsp:nvSpPr>
        <dsp:cNvPr id="0" name=""/>
        <dsp:cNvSpPr/>
      </dsp:nvSpPr>
      <dsp:spPr>
        <a:xfrm>
          <a:off x="1748468" y="1650135"/>
          <a:ext cx="2064048" cy="1444766"/>
        </a:xfrm>
        <a:prstGeom prst="snip2DiagRect">
          <a:avLst/>
        </a:prstGeom>
        <a:gradFill rotWithShape="0">
          <a:gsLst>
            <a:gs pos="0">
              <a:schemeClr val="accent3">
                <a:hueOff val="1235198"/>
                <a:satOff val="0"/>
                <a:lumOff val="1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35198"/>
                <a:satOff val="0"/>
                <a:lumOff val="1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35198"/>
                <a:satOff val="0"/>
                <a:lumOff val="1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2. magic test</a:t>
          </a:r>
        </a:p>
      </dsp:txBody>
      <dsp:txXfrm>
        <a:off x="1868868" y="1770535"/>
        <a:ext cx="1823248" cy="1203966"/>
      </dsp:txXfrm>
    </dsp:sp>
    <dsp:sp modelId="{F9F82BFB-6065-4838-B7F1-09B44C2FD599}">
      <dsp:nvSpPr>
        <dsp:cNvPr id="0" name=""/>
        <dsp:cNvSpPr/>
      </dsp:nvSpPr>
      <dsp:spPr>
        <a:xfrm>
          <a:off x="3812517" y="1787927"/>
          <a:ext cx="1501191" cy="116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Uses magic number to identify binary executable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And its type using referemce from  elf.h, exec.h, /etc/magic etc</a:t>
          </a:r>
        </a:p>
      </dsp:txBody>
      <dsp:txXfrm>
        <a:off x="3812517" y="1787927"/>
        <a:ext cx="1501191" cy="1167724"/>
      </dsp:txXfrm>
    </dsp:sp>
    <dsp:sp modelId="{1AEAAB6A-CDFF-4373-AA79-6568E48E6B4F}">
      <dsp:nvSpPr>
        <dsp:cNvPr id="0" name=""/>
        <dsp:cNvSpPr/>
      </dsp:nvSpPr>
      <dsp:spPr>
        <a:xfrm>
          <a:off x="3464186" y="3273085"/>
          <a:ext cx="2064048" cy="1444766"/>
        </a:xfrm>
        <a:prstGeom prst="snip2Diag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3. language test</a:t>
          </a:r>
        </a:p>
      </dsp:txBody>
      <dsp:txXfrm>
        <a:off x="3584586" y="3393485"/>
        <a:ext cx="1823248" cy="1203966"/>
      </dsp:txXfrm>
    </dsp:sp>
    <dsp:sp modelId="{FE2B144F-81C5-442C-9913-81DC124E7F2C}">
      <dsp:nvSpPr>
        <dsp:cNvPr id="0" name=""/>
        <dsp:cNvSpPr/>
      </dsp:nvSpPr>
      <dsp:spPr>
        <a:xfrm>
          <a:off x="5528235" y="3410876"/>
          <a:ext cx="1501191" cy="116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Text file of some type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ASCII, ISO-8859-x, non-ISO Extended ASCII, UTF-8 unicode, UTF-16 unicode, EBCDIC etc.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/>
            <a:t>Uses names.h to look for keywords, e.g. to identify source</a:t>
          </a:r>
        </a:p>
      </dsp:txBody>
      <dsp:txXfrm>
        <a:off x="5528235" y="3410876"/>
        <a:ext cx="1501191" cy="1167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tb.org/jargon/html/M/magic-number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trac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libstdc++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nux.die.net/man/2/openat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cpp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nu.org/onlinedocs/gcc/C_002b_002b-Dialect-Option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now, we’re primarily interested in the </a:t>
            </a:r>
            <a:r>
              <a:rPr lang="en-GB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highlighted sections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69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727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highlight>
                  <a:srgbClr val="00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ELFDATA2LSB (2’s comp; LSB lowest address)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from this perspective, we know: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an ELF, current version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little-endian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designed to run on 64-bit architecture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Note.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“od” (octal dump) command can also be used to achieve a similar thing: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od -c -N 16 </a:t>
            </a:r>
            <a:r>
              <a:rPr lang="en-GB" sz="1800" b="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 177 E L F 002 001 001 \0 \0 \0 \0 \0 \0 \0 \0 \0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0000020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where: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-c	display printable characters or backslashes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-N    number of bytes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reading: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http://www.catb.org/jargon/html/M/magic-number.html</a:t>
            </a:r>
            <a:endParaRPr lang="en-GB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GB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68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Note.  This chapter is subject to change and customisation based on client needs.</a:t>
            </a:r>
          </a:p>
          <a:p>
            <a:endParaRPr lang="en-GB" dirty="0"/>
          </a:p>
          <a:p>
            <a:r>
              <a:rPr lang="en-GB" dirty="0"/>
              <a:t>The current content is designed to supplement and consolidate across a sampled range of useful topics.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Technical note.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distribution: Ubuntu (ARM) running on Raspberry Pi 4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43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60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noted, and indicated by the different highlight here, </a:t>
            </a:r>
            <a:r>
              <a:rPr lang="en-GB" dirty="0" err="1"/>
              <a:t>ltrace</a:t>
            </a:r>
            <a:r>
              <a:rPr lang="en-GB" dirty="0"/>
              <a:t> may need installation from reliable source/mirror.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556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308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you know where that information’s coming from…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6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510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you can see, the information printed from the 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magic test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particularly useful in our identification of binary object files and their type.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79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outputted string will be like the </a:t>
            </a:r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g++/</a:t>
            </a: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–-version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g++ --version</a:t>
            </a:r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g++ (Ubuntu 13.2.0-4ubuntu3) 13.2.0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(C) 2023 Free Software Foundation, Inc.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 is free software; see the source for copying conditions.  There is NO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warranty; not even for MERCHANTABILITY or FITNESS FOR A PARTICULAR PURPOSE.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Obviously, “GCC” isn’t just C/C++/Objective-C etc. – so, it’s not 100% identifying the core language, but it is confirming how the binary was built.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“.comment” section is a special section within the ELF, used to hold version control information.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reading: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https://gcc.gnu.org/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77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strings is a very useful utility in Linux.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default, it will only pick out text strings which have a minimum of 4 characters (as that’s generally considered to be meaningful).  This can be shortened, typically extracting more entries, using the “-n” switch.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Usefully, it’s also possible to limit the string extraction to certain sections of the binary object, e.g. the data section, by using the “-d” switch.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And, of course, this command isn’t limited to files.  It can be used in theory with any file (including devices) that can generate a character stream of bytes, so even /dev/mem or /dev/port are fair game.  This is useful of course, because /dev/mem is an image of the main memory of the computer.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93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is, of course, an extract from a much longer output.</a:t>
            </a:r>
          </a:p>
          <a:p>
            <a:endParaRPr lang="en-US" dirty="0"/>
          </a:p>
          <a:p>
            <a:r>
              <a:rPr lang="en-US" dirty="0"/>
              <a:t>nm, standing for “name mangling” is a utility which lists symbols found in object files.  These symbols, created during the compilation process, represent variables, functions and other types of program entity/identifier.</a:t>
            </a:r>
          </a:p>
          <a:p>
            <a:endParaRPr lang="en-US" dirty="0"/>
          </a:p>
          <a:p>
            <a:r>
              <a:rPr lang="en-US" dirty="0"/>
              <a:t>The default command when used with a binary, extracts the names and their addresses.</a:t>
            </a:r>
          </a:p>
          <a:p>
            <a:endParaRPr lang="en-US" dirty="0"/>
          </a:p>
          <a:p>
            <a:r>
              <a:rPr lang="en-US" dirty="0"/>
              <a:t>Additional switches are available, e.g.</a:t>
            </a:r>
          </a:p>
          <a:p>
            <a:endParaRPr lang="en-US" dirty="0"/>
          </a:p>
          <a:p>
            <a:r>
              <a:rPr lang="en-US" dirty="0"/>
              <a:t>-t	Shows only data symbols</a:t>
            </a:r>
          </a:p>
          <a:p>
            <a:r>
              <a:rPr lang="en-US" dirty="0"/>
              <a:t>-f	Shows only function symbols</a:t>
            </a:r>
          </a:p>
          <a:p>
            <a:r>
              <a:rPr lang="en-US" dirty="0"/>
              <a:t>-C	</a:t>
            </a:r>
            <a:r>
              <a:rPr lang="en-US" dirty="0" err="1"/>
              <a:t>Demangles</a:t>
            </a:r>
            <a:r>
              <a:rPr lang="en-US" dirty="0"/>
              <a:t> C++ symbols</a:t>
            </a:r>
          </a:p>
          <a:p>
            <a:r>
              <a:rPr lang="en-US" dirty="0"/>
              <a:t>-D	Shows symbols in .so (shared object) 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892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transparency, these files are:</a:t>
            </a:r>
          </a:p>
          <a:p>
            <a:endParaRPr lang="en-US" dirty="0"/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linux-vdso.so.1 	</a:t>
            </a:r>
            <a:r>
              <a:rPr lang="en-US" dirty="0"/>
              <a:t>The "</a:t>
            </a:r>
            <a:r>
              <a:rPr lang="en-US" dirty="0" err="1"/>
              <a:t>vDSO</a:t>
            </a:r>
            <a:r>
              <a:rPr lang="en-US" dirty="0"/>
              <a:t>" (virtual dynamic shared object) – note the lack of associated </a:t>
            </a:r>
            <a:r>
              <a:rPr lang="en-US" dirty="0" err="1"/>
              <a:t>filepath</a:t>
            </a:r>
            <a:r>
              <a:rPr lang="en-US" dirty="0"/>
              <a:t>* </a:t>
            </a:r>
          </a:p>
          <a:p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libstdc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++.so.6		</a:t>
            </a:r>
            <a:r>
              <a:rPr lang="en-US" b="0" i="0" dirty="0">
                <a:solidFill>
                  <a:srgbClr val="222222"/>
                </a:solidFill>
                <a:effectLst/>
                <a:latin typeface="DDG_ProximaNova"/>
              </a:rPr>
              <a:t>GCC’s implementation of the C++ Standard Library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libc.so.6 		</a:t>
            </a:r>
            <a:r>
              <a:rPr lang="en-US" dirty="0"/>
              <a:t>“</a:t>
            </a:r>
            <a:r>
              <a:rPr lang="en-US" dirty="0" err="1"/>
              <a:t>libc</a:t>
            </a:r>
            <a:r>
              <a:rPr lang="en-US" dirty="0"/>
              <a:t>” is commonly used as a shorthand for the “standard C library”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libm.so.6 		</a:t>
            </a:r>
            <a:r>
              <a:rPr lang="en-US" b="0" i="0" dirty="0">
                <a:solidFill>
                  <a:srgbClr val="494949"/>
                </a:solidFill>
                <a:effectLst/>
                <a:latin typeface="DDG_ProximaNova"/>
              </a:rPr>
              <a:t>a shared library for the GNU </a:t>
            </a:r>
            <a:r>
              <a:rPr lang="en-US" b="0" i="0" dirty="0" err="1">
                <a:solidFill>
                  <a:srgbClr val="494949"/>
                </a:solidFill>
                <a:effectLst/>
                <a:latin typeface="DDG_ProximaNova"/>
              </a:rPr>
              <a:t>libc</a:t>
            </a:r>
            <a:r>
              <a:rPr lang="en-US" b="0" i="0" dirty="0">
                <a:solidFill>
                  <a:srgbClr val="494949"/>
                </a:solidFill>
                <a:effectLst/>
                <a:latin typeface="DDG_ProximaNova"/>
              </a:rPr>
              <a:t> libraries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libgcc_s.so.1   		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low-level runtime library, </a:t>
            </a:r>
            <a:r>
              <a:rPr lang="en-US" dirty="0" err="1"/>
              <a:t>libgcc.a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or </a:t>
            </a:r>
            <a:r>
              <a:rPr lang="en-US" dirty="0"/>
              <a:t>libgcc_s.so.1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on some platforms that handles complex arithmetic expressions, some exception handling (basically “stuff” that can’t be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inlined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Technical note.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The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vDSO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is </a:t>
            </a:r>
            <a:r>
              <a:rPr lang="en-US" dirty="0"/>
              <a:t>a small shared library that the kernel automatically maps into the address space of all user-space applications.  It essentially has no physical file and is, instead, part of the actual Kernel.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861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does this by intercepting each of the dynamic library calls made by the binary when it is executed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can also tracks signals sent to the binary during execution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default, system calls (revealed) by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ldd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are not logged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 with -S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what actions a binary is performing as a process (i.e. being executed in memory) is critical for reverse engineering, profiling, and general debugging purposes.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Typically, you will see each call, its argument and return values, all neatly printed.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hood this utility makes use of the executable’s Dynamic Symbol Table which resolves references to connected library functions.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-T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a.out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see for yourself.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Once the functions are known, they can be “hooked” on execution and reported.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limitations, however: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Statically linked libraries may also not be recorded.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Binaries linked with “-z now” option typically don’t work as expected; use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uftrace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instead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ASLR (Address Space Layout Randomisation)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reading: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http://www.ltrace.org/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strace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coverage tends to include calls to: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 management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I/O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communication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in terms of file I/O, note the use of “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”; this is a system call that opens a file relative to a directory file descriptor.  It’s part of standard header file “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fcntl.h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AT_FDCWD is a special argument value for the “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dirfd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argument of the function: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GB" sz="1800" b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openat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</a:t>
            </a:r>
            <a:r>
              <a:rPr lang="en-GB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dirfd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char *</a:t>
            </a:r>
            <a:r>
              <a:rPr lang="en-GB" sz="1800" i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pathname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int</a:t>
            </a:r>
            <a:r>
              <a:rPr lang="en-GB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flags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</a:t>
            </a:r>
            <a:r>
              <a:rPr lang="en-GB" sz="1800" b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openat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</a:t>
            </a:r>
            <a:r>
              <a:rPr lang="en-GB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dirfd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char *</a:t>
            </a:r>
            <a:r>
              <a:rPr lang="en-GB" sz="1800" i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pathname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int</a:t>
            </a:r>
            <a:r>
              <a:rPr lang="en-GB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flags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1" kern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mode_t</a:t>
            </a:r>
            <a:r>
              <a:rPr lang="en-GB" sz="1800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i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en-GB" sz="1800" b="1" kern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interprets the following argument’s pathname as relative to the current working directory of the calling process.  O_RDONLY and O_CLOEXEC are access mode and file creation flags respectively, logically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OR’d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this case.  The 3 being returned is the FD (file descriptor).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We’re also getting a fair idea of which language this binary has been compiled from, note the use of </a:t>
            </a:r>
            <a:r>
              <a:rPr lang="en-GB" sz="1800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libstdc</a:t>
            </a:r>
            <a:r>
              <a:rPr lang="en-GB" sz="18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++.so.6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That’s GCC’s implementation of the C++ Standard Library.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reading: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https://gcc.gnu.org/onlinedocs/libstdc++/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https://linux.die.net/man/2/openat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379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standard Linux tools to investigate a binary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OS also: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F0F0F"/>
                </a:solidFill>
                <a:latin typeface="Söhne"/>
              </a:rPr>
              <a:t>M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anages system resources, facilitates communication between hardware and software, and provides essential services such as process management, memory management, file systems, and device drivers.</a:t>
            </a:r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173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Cautionary note.</a:t>
            </a:r>
          </a:p>
          <a:p>
            <a:endParaRPr lang="en-US" dirty="0"/>
          </a:p>
          <a:p>
            <a:r>
              <a:rPr lang="en-US" dirty="0"/>
              <a:t>Some binaries are potentially malicious and as such may have a devasting impact on a system or its services, exfiltrate sensitive data, or escalate attacker privileges.</a:t>
            </a:r>
          </a:p>
          <a:p>
            <a:endParaRPr lang="en-US" dirty="0"/>
          </a:p>
          <a:p>
            <a:r>
              <a:rPr lang="en-US" dirty="0"/>
              <a:t>Although some tools examine code from a static viewpoint, there are some which also execute the code to discover run-time behaviors, e.g. calling of external functions etc.</a:t>
            </a:r>
          </a:p>
          <a:p>
            <a:endParaRPr lang="en-US" dirty="0"/>
          </a:p>
          <a:p>
            <a:r>
              <a:rPr lang="en-US" dirty="0"/>
              <a:t>Therefore, in any investigation, taking sensible precautions (and due care) is highly recommended.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69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Invoking </a:t>
            </a: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typically does these four stages; you can choose to stop this at an intermediate stage, e.g. </a:t>
            </a:r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after pre-processor, </a:t>
            </a:r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-c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after assembly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reading: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https://gcc.gnu.org/onlinedocs/cpp/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6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Debug information stripping is particularly problematic as it removes useful debugging and reverse engineering information.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course, this is naturally fantastic for production, as it reduces binary object size.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note.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Re: name mangling, it’s worth mentioning that the C++ standard not only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doesn’t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attempt to standardize it, but a lot of C++ documentation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encourages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use of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mangling schemes.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obviously means more familiarisation is needed with the compiler used when exploring C++ originated binaries, because you may need to learn a different scheme.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significantly, different GNU C++ compilers operate differently, including their name mangling of certain data types, c.f. vector changes in G++ v4.5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 reading: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https://gcc.gnu.org/onlinedocs/gcc/C_002b_002b-Dialect-Options.html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3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89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Typically, this includes each dependency and its path – if it doesn’t exist “not found” will indicate a problem and this is reflected if the binary is attempted to be run: The “cannot open shared object file” error message will be shown.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on this later.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34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0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/>
              <a:t>Advanced C</a:t>
            </a:r>
            <a:r>
              <a:rPr lang="en-GB" sz="4800" dirty="0"/>
              <a:t>++ Internals: </a:t>
            </a:r>
            <a:r>
              <a:rPr lang="en-GB" sz="4800"/>
              <a:t>Chapter 1</a:t>
            </a:r>
            <a:br>
              <a:rPr lang="en-GB" sz="4800" dirty="0"/>
            </a:br>
            <a:r>
              <a:rPr lang="en-GB" sz="4800" i="1" dirty="0"/>
              <a:t>Binaries and Linux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73D41-8272-E356-A382-B059F15CD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Exploring ELF files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6A066-8454-79B1-7CEF-D8BDA0BE09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8038" y="257784"/>
            <a:ext cx="7091362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ELF Header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useful for understanding how various tools (and the OS itself) reads and processes the object file.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Here’s the basic format: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BAC913-168E-2376-6B71-B4647184C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966421"/>
              </p:ext>
            </p:extLst>
          </p:nvPr>
        </p:nvGraphicFramePr>
        <p:xfrm>
          <a:off x="4618038" y="1349984"/>
          <a:ext cx="7091363" cy="506351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68598">
                  <a:extLst>
                    <a:ext uri="{9D8B030D-6E8A-4147-A177-3AD203B41FA5}">
                      <a16:colId xmlns:a16="http://schemas.microsoft.com/office/drawing/2014/main" val="2190824044"/>
                    </a:ext>
                  </a:extLst>
                </a:gridCol>
                <a:gridCol w="1772171">
                  <a:extLst>
                    <a:ext uri="{9D8B030D-6E8A-4147-A177-3AD203B41FA5}">
                      <a16:colId xmlns:a16="http://schemas.microsoft.com/office/drawing/2014/main" val="159876109"/>
                    </a:ext>
                  </a:extLst>
                </a:gridCol>
                <a:gridCol w="3550594">
                  <a:extLst>
                    <a:ext uri="{9D8B030D-6E8A-4147-A177-3AD203B41FA5}">
                      <a16:colId xmlns:a16="http://schemas.microsoft.com/office/drawing/2014/main" val="4176629909"/>
                    </a:ext>
                  </a:extLst>
                </a:gridCol>
              </a:tblGrid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unsigned char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e_ident[16]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 identification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543181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e_type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 object type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876319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e_machine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Required machine architecture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57056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elf32_word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 dirty="0" err="1">
                          <a:effectLst/>
                        </a:rPr>
                        <a:t>e_version</a:t>
                      </a:r>
                      <a:endParaRPr lang="en-GB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Object file version</a:t>
                      </a: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014194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elf32_addr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e_entry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Entry point (virtual address)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0145881"/>
                  </a:ext>
                </a:extLst>
              </a:tr>
              <a:tr h="506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elf32_off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e_phoff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Program’s header table off-set (0 if none)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6757910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elf32_off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e_shoff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Section header table off-set (0 if none)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2159123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elf32_word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e_flags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Processor-specific flags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6663685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e_ehsize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 header size in bytes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0341594"/>
                  </a:ext>
                </a:extLst>
              </a:tr>
              <a:tr h="506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e_phentsize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Size in bytes of one entry in file’s header table; should all be the same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5809855"/>
                  </a:ext>
                </a:extLst>
              </a:tr>
              <a:tr h="506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e_phnum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Number of entries in program header table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549422"/>
                  </a:ext>
                </a:extLst>
              </a:tr>
              <a:tr h="253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e_shentsize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Size in bytes of the Section header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4863720"/>
                  </a:ext>
                </a:extLst>
              </a:tr>
              <a:tr h="5063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elf32_half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>
                          <a:effectLst/>
                        </a:rPr>
                        <a:t>e_shnum</a:t>
                      </a:r>
                      <a:endParaRPr lang="en-GB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>
                          <a:effectLst/>
                        </a:rPr>
                        <a:t>Number of entries in the Section header table</a:t>
                      </a:r>
                      <a:endParaRPr lang="en-GB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465223"/>
                  </a:ext>
                </a:extLst>
              </a:tr>
              <a:tr h="7595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elf32_half</a:t>
                      </a: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b="1" kern="100" dirty="0" err="1">
                          <a:effectLst/>
                        </a:rPr>
                        <a:t>e_shstrndx</a:t>
                      </a:r>
                      <a:endParaRPr lang="en-GB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400" kern="100" dirty="0">
                          <a:effectLst/>
                        </a:rPr>
                        <a:t>Section header table index of entry associated with the section name string table</a:t>
                      </a:r>
                      <a:endParaRPr lang="en-GB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64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07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2C041-30AE-CA7B-3BBC-B21648D03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Exploring ELF Magic (1)</a:t>
            </a:r>
            <a:endParaRPr lang="en-GB" sz="4400" cap="none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12A9E-BCDE-83D0-EDD0-FDC336FC4765}"/>
              </a:ext>
            </a:extLst>
          </p:cNvPr>
          <p:cNvSpPr txBox="1"/>
          <p:nvPr/>
        </p:nvSpPr>
        <p:spPr>
          <a:xfrm>
            <a:off x="4635500" y="480565"/>
            <a:ext cx="7264400" cy="5858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We’ll dump a suspected ELF object file with the Linux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hexdump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Here’s the initial section, shown in hexadecimal (base 16):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 bytes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known as the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ELF Identification (e-ident)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Linux tools use this to interpret the type of binary object represented.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28967C4-4772-9764-8B9A-72E8B2C40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89376"/>
              </p:ext>
            </p:extLst>
          </p:nvPr>
        </p:nvGraphicFramePr>
        <p:xfrm>
          <a:off x="4711700" y="1707452"/>
          <a:ext cx="6819900" cy="3048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208">
                  <a:extLst>
                    <a:ext uri="{9D8B030D-6E8A-4147-A177-3AD203B41FA5}">
                      <a16:colId xmlns:a16="http://schemas.microsoft.com/office/drawing/2014/main" val="3822159667"/>
                    </a:ext>
                  </a:extLst>
                </a:gridCol>
                <a:gridCol w="5629692">
                  <a:extLst>
                    <a:ext uri="{9D8B030D-6E8A-4147-A177-3AD203B41FA5}">
                      <a16:colId xmlns:a16="http://schemas.microsoft.com/office/drawing/2014/main" val="37882963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0000010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0000020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0000030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0000040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0000050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0000060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0000070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0000080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>
                          <a:effectLst/>
                          <a:latin typeface="Consolas" panose="020B0609020204030204" pitchFamily="49" charset="0"/>
                        </a:rPr>
                        <a:t>0000090</a:t>
                      </a:r>
                      <a:endParaRPr lang="en-GB" sz="2000" b="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457f 464c 0102 0001 0000 0000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0003 00b7 0001 0000 0740 0000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0040 0000 0000 0000 4620 0001 0000 0000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0000 0000 0040 0038 0009 0040 0022 0021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0006 0000 0004 0000 0040 0000 0000 0000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0040 0000 0000 0000 0040 0000 0000 0000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01f8 0000 0000 0000 01f8 0000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0008 0000 0000 0000 0003 0000 0004 0000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0238 0000 0000 0000 0238 0000 0000 0000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000" b="0" kern="100" dirty="0">
                          <a:effectLst/>
                          <a:latin typeface="Consolas" panose="020B0609020204030204" pitchFamily="49" charset="0"/>
                        </a:rPr>
                        <a:t>0238 0000 0000 0000 001b 0000 0000 0000</a:t>
                      </a:r>
                      <a:endParaRPr lang="en-GB" sz="2000" b="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862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02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42C041-30AE-CA7B-3BBC-B21648D03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Exploring ELF Magic (2)</a:t>
            </a:r>
            <a:endParaRPr lang="en-GB" sz="4400" cap="none" dirty="0"/>
          </a:p>
          <a:p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9347CA-6B2F-4BE6-E510-74A4D59BE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86006"/>
              </p:ext>
            </p:extLst>
          </p:nvPr>
        </p:nvGraphicFramePr>
        <p:xfrm>
          <a:off x="4860608" y="671399"/>
          <a:ext cx="6556692" cy="425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4272">
                  <a:extLst>
                    <a:ext uri="{9D8B030D-6E8A-4147-A177-3AD203B41FA5}">
                      <a16:colId xmlns:a16="http://schemas.microsoft.com/office/drawing/2014/main" val="3693232685"/>
                    </a:ext>
                  </a:extLst>
                </a:gridCol>
                <a:gridCol w="5412420">
                  <a:extLst>
                    <a:ext uri="{9D8B030D-6E8A-4147-A177-3AD203B41FA5}">
                      <a16:colId xmlns:a16="http://schemas.microsoft.com/office/drawing/2014/main" val="1202048164"/>
                    </a:ext>
                  </a:extLst>
                </a:gridCol>
              </a:tblGrid>
              <a:tr h="42538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>
                          <a:effectLst/>
                          <a:latin typeface="Consolas" panose="020B0609020204030204" pitchFamily="49" charset="0"/>
                        </a:rPr>
                        <a:t>0000000</a:t>
                      </a:r>
                      <a:endParaRPr lang="en-GB" sz="18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800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457f 464c 0102 0001 0000 0000 0000 0000</a:t>
                      </a:r>
                      <a:endParaRPr lang="en-GB" sz="1800" kern="100" dirty="0">
                        <a:solidFill>
                          <a:srgbClr val="000000"/>
                        </a:solidFill>
                        <a:effectLst/>
                        <a:highlight>
                          <a:srgbClr val="00FFFF"/>
                        </a:highlight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33883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CEEBEA59-47AB-18CF-5D5E-A2EDDA4E5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325" y="229398"/>
            <a:ext cx="7047891" cy="190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unpick these</a:t>
            </a:r>
            <a: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alt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Remembering it’s little-endian, of course, so byte-swapping low and high reveals…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7B0222-270E-BF92-2FD2-C9363DA77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954192"/>
              </p:ext>
            </p:extLst>
          </p:nvPr>
        </p:nvGraphicFramePr>
        <p:xfrm>
          <a:off x="4860608" y="1997996"/>
          <a:ext cx="6946608" cy="464559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19015">
                  <a:extLst>
                    <a:ext uri="{9D8B030D-6E8A-4147-A177-3AD203B41FA5}">
                      <a16:colId xmlns:a16="http://schemas.microsoft.com/office/drawing/2014/main" val="2068192022"/>
                    </a:ext>
                  </a:extLst>
                </a:gridCol>
                <a:gridCol w="352878">
                  <a:extLst>
                    <a:ext uri="{9D8B030D-6E8A-4147-A177-3AD203B41FA5}">
                      <a16:colId xmlns:a16="http://schemas.microsoft.com/office/drawing/2014/main" val="764114382"/>
                    </a:ext>
                  </a:extLst>
                </a:gridCol>
                <a:gridCol w="1117960">
                  <a:extLst>
                    <a:ext uri="{9D8B030D-6E8A-4147-A177-3AD203B41FA5}">
                      <a16:colId xmlns:a16="http://schemas.microsoft.com/office/drawing/2014/main" val="991090505"/>
                    </a:ext>
                  </a:extLst>
                </a:gridCol>
                <a:gridCol w="2948610">
                  <a:extLst>
                    <a:ext uri="{9D8B030D-6E8A-4147-A177-3AD203B41FA5}">
                      <a16:colId xmlns:a16="http://schemas.microsoft.com/office/drawing/2014/main" val="984825089"/>
                    </a:ext>
                  </a:extLst>
                </a:gridCol>
                <a:gridCol w="1708145">
                  <a:extLst>
                    <a:ext uri="{9D8B030D-6E8A-4147-A177-3AD203B41FA5}">
                      <a16:colId xmlns:a16="http://schemas.microsoft.com/office/drawing/2014/main" val="1442918787"/>
                    </a:ext>
                  </a:extLst>
                </a:gridCol>
              </a:tblGrid>
              <a:tr h="344370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0000002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0000004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0000005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0000006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0000007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0000008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0000009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000000B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000000C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000000D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000000F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7f 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45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4c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46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02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01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01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 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00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EI_MAG0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EI_MAG1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EI_MAG2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EI_MAG3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EI_CLASS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EI_DATA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EI_VERSION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EI_PAD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EI_NIDENT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File ID (1</a:t>
                      </a:r>
                      <a:r>
                        <a:rPr lang="en-GB" sz="1200" kern="100" baseline="30000">
                          <a:effectLst/>
                          <a:latin typeface="Consolas" panose="020B0609020204030204" pitchFamily="49" charset="0"/>
                        </a:rPr>
                        <a:t>st</a:t>
                      </a: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 part “magic number”)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File ID (2</a:t>
                      </a:r>
                      <a:r>
                        <a:rPr lang="en-GB" sz="1200" kern="100" baseline="30000">
                          <a:effectLst/>
                          <a:latin typeface="Consolas" panose="020B0609020204030204" pitchFamily="49" charset="0"/>
                        </a:rPr>
                        <a:t>nd</a:t>
                      </a: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 part “magic number”)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File ID (3</a:t>
                      </a:r>
                      <a:r>
                        <a:rPr lang="en-GB" sz="1200" kern="100" baseline="30000">
                          <a:effectLst/>
                          <a:latin typeface="Consolas" panose="020B0609020204030204" pitchFamily="49" charset="0"/>
                        </a:rPr>
                        <a:t>rd</a:t>
                      </a: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 part “magic number”)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File ID (4</a:t>
                      </a:r>
                      <a:r>
                        <a:rPr lang="en-GB" sz="1200" kern="100" baseline="30000">
                          <a:effectLst/>
                          <a:latin typeface="Consolas" panose="020B0609020204030204" pitchFamily="49" charset="0"/>
                        </a:rPr>
                        <a:t>th</a:t>
                      </a: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 part “magic number”)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File Class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Data Encoding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ELF Header Version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Start of unused bytes in E_IDENT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latin typeface="Consolas" panose="020B0609020204030204" pitchFamily="49" charset="0"/>
                        </a:rPr>
                        <a:t>Size of e_ident/</a:t>
                      </a: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RESERVED</a:t>
                      </a:r>
                      <a:endParaRPr lang="en-GB" sz="1200" kern="10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0x7f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‘E’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‘L’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‘F’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2 = 64bit objects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1 = ELFDATA2LSB 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1 = Current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 bytes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00FFFF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endParaRPr lang="en-GB" sz="1200" kern="100" dirty="0"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275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84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6B9D9B-D124-FBD9-F02B-E54DA80BA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Introduction to Linux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119E6-8780-582A-914C-D81E0637C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7100" y="552938"/>
            <a:ext cx="6819900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many basic open-source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available for analysing binary files (executables etc) in a standard Linux distribution.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per Unix-like OS design ethos – each command follows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SRP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they do one job and do it well. 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can then be combined in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more complex processing.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(but not all) are typically </a:t>
            </a:r>
            <a:r>
              <a:rPr lang="en-GB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pre-installed</a:t>
            </a:r>
            <a:r>
              <a:rPr lang="en-GB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most Linux Distributions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follows is a foundational list of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shell commands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utilities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etc. used for (mostly) 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static analysis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a potential executable file.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0593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C85704-F3B0-56AB-821F-226AF06E2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Linux Tools: an Overview (1)</a:t>
            </a:r>
            <a:endParaRPr lang="en-GB" cap="non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EB6D34-64F1-3FD1-3E02-CBBB00032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738822"/>
              </p:ext>
            </p:extLst>
          </p:nvPr>
        </p:nvGraphicFramePr>
        <p:xfrm>
          <a:off x="4737100" y="245712"/>
          <a:ext cx="7070117" cy="61708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90038">
                  <a:extLst>
                    <a:ext uri="{9D8B030D-6E8A-4147-A177-3AD203B41FA5}">
                      <a16:colId xmlns:a16="http://schemas.microsoft.com/office/drawing/2014/main" val="2571560152"/>
                    </a:ext>
                  </a:extLst>
                </a:gridCol>
                <a:gridCol w="1197434">
                  <a:extLst>
                    <a:ext uri="{9D8B030D-6E8A-4147-A177-3AD203B41FA5}">
                      <a16:colId xmlns:a16="http://schemas.microsoft.com/office/drawing/2014/main" val="3762232577"/>
                    </a:ext>
                  </a:extLst>
                </a:gridCol>
                <a:gridCol w="777902">
                  <a:extLst>
                    <a:ext uri="{9D8B030D-6E8A-4147-A177-3AD203B41FA5}">
                      <a16:colId xmlns:a16="http://schemas.microsoft.com/office/drawing/2014/main" val="3785415755"/>
                    </a:ext>
                  </a:extLst>
                </a:gridCol>
                <a:gridCol w="4204743">
                  <a:extLst>
                    <a:ext uri="{9D8B030D-6E8A-4147-A177-3AD203B41FA5}">
                      <a16:colId xmlns:a16="http://schemas.microsoft.com/office/drawing/2014/main" val="536303998"/>
                    </a:ext>
                  </a:extLst>
                </a:gridCol>
              </a:tblGrid>
              <a:tr h="14345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>
                          <a:effectLst/>
                        </a:rPr>
                        <a:t>file</a:t>
                      </a:r>
                      <a:endParaRPr lang="en-GB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Determines the file type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Static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For </a:t>
                      </a:r>
                      <a:r>
                        <a:rPr lang="en-GB" sz="1200" kern="100" dirty="0" err="1">
                          <a:effectLst/>
                        </a:rPr>
                        <a:t>linux</a:t>
                      </a:r>
                      <a:r>
                        <a:rPr lang="en-GB" sz="1200" kern="100" dirty="0">
                          <a:effectLst/>
                        </a:rPr>
                        <a:t> will typically identify the nature of the binary file, e.g. ELF 64-bit Executable etc.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Will also identify the processor family, i.e. x8-64, version and any dynamic linkage, for shared libraries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This is done by identifying the “magic numbers” in the file signature at the beginning (or set offset) of a file.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extLst>
                  <a:ext uri="{0D108BD9-81ED-4DB2-BD59-A6C34878D82A}">
                    <a16:rowId xmlns:a16="http://schemas.microsoft.com/office/drawing/2014/main" val="1209935548"/>
                  </a:ext>
                </a:extLst>
              </a:tr>
              <a:tr h="11107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>
                          <a:effectLst/>
                        </a:rPr>
                        <a:t>hexdump</a:t>
                      </a:r>
                      <a:endParaRPr lang="en-GB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Displays file contents in ASCII character, decimal, octal or hexadecimal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Static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Does what it says on the tin: A classic utility for displaying an ASCII representation of a file.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extLst>
                  <a:ext uri="{0D108BD9-81ED-4DB2-BD59-A6C34878D82A}">
                    <a16:rowId xmlns:a16="http://schemas.microsoft.com/office/drawing/2014/main" val="3051620035"/>
                  </a:ext>
                </a:extLst>
              </a:tr>
              <a:tr h="25441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 dirty="0" err="1">
                          <a:effectLst/>
                        </a:rPr>
                        <a:t>ldd</a:t>
                      </a:r>
                      <a:endParaRPr lang="en-GB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Lists all shared object dependencies required by an application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Dynamic Analysis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Stands for List Dynamic Dependencies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For a given binary, shows it’s dependent libraries (including key version information) and their paths in the Linux filesystem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 dirty="0">
                          <a:effectLst/>
                        </a:rPr>
                        <a:t>WARNING!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Never run this utility on any </a:t>
                      </a:r>
                      <a:r>
                        <a:rPr lang="en-GB" sz="1200" i="1" kern="100" dirty="0">
                          <a:effectLst/>
                        </a:rPr>
                        <a:t>untrusted executable </a:t>
                      </a:r>
                      <a:r>
                        <a:rPr lang="en-GB" sz="1200" kern="100" dirty="0">
                          <a:effectLst/>
                        </a:rPr>
                        <a:t>as it may attempt to execute it in order to discover dependencies, and this could lead to execution of arbitrary (and potentially harmful) code.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 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896" marR="41896" marT="0" marB="0" anchor="ctr"/>
                </a:tc>
                <a:extLst>
                  <a:ext uri="{0D108BD9-81ED-4DB2-BD59-A6C34878D82A}">
                    <a16:rowId xmlns:a16="http://schemas.microsoft.com/office/drawing/2014/main" val="324413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69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C85704-F3B0-56AB-821F-226AF06E2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Linux Tools: an Overview (2)</a:t>
            </a:r>
            <a:endParaRPr lang="en-GB" cap="non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CC4AE1-EC67-FCEC-8C0B-349FF9537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69282"/>
              </p:ext>
            </p:extLst>
          </p:nvPr>
        </p:nvGraphicFramePr>
        <p:xfrm>
          <a:off x="4859020" y="604044"/>
          <a:ext cx="6948197" cy="602535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74690">
                  <a:extLst>
                    <a:ext uri="{9D8B030D-6E8A-4147-A177-3AD203B41FA5}">
                      <a16:colId xmlns:a16="http://schemas.microsoft.com/office/drawing/2014/main" val="358385881"/>
                    </a:ext>
                  </a:extLst>
                </a:gridCol>
                <a:gridCol w="1176785">
                  <a:extLst>
                    <a:ext uri="{9D8B030D-6E8A-4147-A177-3AD203B41FA5}">
                      <a16:colId xmlns:a16="http://schemas.microsoft.com/office/drawing/2014/main" val="4046530903"/>
                    </a:ext>
                  </a:extLst>
                </a:gridCol>
                <a:gridCol w="1001605">
                  <a:extLst>
                    <a:ext uri="{9D8B030D-6E8A-4147-A177-3AD203B41FA5}">
                      <a16:colId xmlns:a16="http://schemas.microsoft.com/office/drawing/2014/main" val="2175244371"/>
                    </a:ext>
                  </a:extLst>
                </a:gridCol>
                <a:gridCol w="3895117">
                  <a:extLst>
                    <a:ext uri="{9D8B030D-6E8A-4147-A177-3AD203B41FA5}">
                      <a16:colId xmlns:a16="http://schemas.microsoft.com/office/drawing/2014/main" val="342765617"/>
                    </a:ext>
                  </a:extLst>
                </a:gridCol>
              </a:tblGrid>
              <a:tr h="221491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 dirty="0" err="1">
                          <a:effectLst/>
                        </a:rPr>
                        <a:t>ltrace</a:t>
                      </a:r>
                      <a:endParaRPr lang="en-GB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Library call tracer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Dynamic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Lists all functions being called by a command at run-time from the libraries (identified by ldd).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You get: function names, arguments and their return value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Note.  Not always installed as part of a Linux image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0620078"/>
                  </a:ext>
                </a:extLst>
              </a:tr>
              <a:tr h="1366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>
                          <a:effectLst/>
                        </a:rPr>
                        <a:t>strings</a:t>
                      </a:r>
                      <a:endParaRPr lang="en-GB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Prints strings of printable (i.e. ASCII 32 or above) characters 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Static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Useful for extracting messages, debug information, errors etc – rather than scouring using hexdump (manual or automated)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741826"/>
                  </a:ext>
                </a:extLst>
              </a:tr>
              <a:tr h="24443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 dirty="0" err="1">
                          <a:effectLst/>
                        </a:rPr>
                        <a:t>readelf</a:t>
                      </a:r>
                      <a:endParaRPr lang="en-GB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Prints information about ELF files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Static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Once a binary is identified as an ELF (e.g. using “file”), this command gives a detailed dump of its basic information, which can often be useful for debug and disassembly etc.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ELF specification: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http://www.skyfree.org/linux/references/ELF_Format.pdf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9007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318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C85704-F3B0-56AB-821F-226AF06E2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Linux Tools: an Overview (3)</a:t>
            </a:r>
            <a:endParaRPr lang="en-GB" cap="non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578F7B-8528-2CFD-6BBF-684EDD7CE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90169"/>
              </p:ext>
            </p:extLst>
          </p:nvPr>
        </p:nvGraphicFramePr>
        <p:xfrm>
          <a:off x="4808220" y="800481"/>
          <a:ext cx="6998996" cy="47494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81085">
                  <a:extLst>
                    <a:ext uri="{9D8B030D-6E8A-4147-A177-3AD203B41FA5}">
                      <a16:colId xmlns:a16="http://schemas.microsoft.com/office/drawing/2014/main" val="2209866442"/>
                    </a:ext>
                  </a:extLst>
                </a:gridCol>
                <a:gridCol w="1185389">
                  <a:extLst>
                    <a:ext uri="{9D8B030D-6E8A-4147-A177-3AD203B41FA5}">
                      <a16:colId xmlns:a16="http://schemas.microsoft.com/office/drawing/2014/main" val="3015676481"/>
                    </a:ext>
                  </a:extLst>
                </a:gridCol>
                <a:gridCol w="910406">
                  <a:extLst>
                    <a:ext uri="{9D8B030D-6E8A-4147-A177-3AD203B41FA5}">
                      <a16:colId xmlns:a16="http://schemas.microsoft.com/office/drawing/2014/main" val="3322611579"/>
                    </a:ext>
                  </a:extLst>
                </a:gridCol>
                <a:gridCol w="4022116">
                  <a:extLst>
                    <a:ext uri="{9D8B030D-6E8A-4147-A177-3AD203B41FA5}">
                      <a16:colId xmlns:a16="http://schemas.microsoft.com/office/drawing/2014/main" val="1640676102"/>
                    </a:ext>
                  </a:extLst>
                </a:gridCol>
              </a:tblGrid>
              <a:tr h="14788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>
                          <a:effectLst/>
                        </a:rPr>
                        <a:t>objdump</a:t>
                      </a:r>
                      <a:endParaRPr lang="en-GB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Basic disassembler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Static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Reads the binary and dumps the native CPU (i.e. architecture specific: x86-64, ARM etc) assembly language instructions onto the standard output.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3853893"/>
                  </a:ext>
                </a:extLst>
              </a:tr>
              <a:tr h="14788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>
                          <a:effectLst/>
                        </a:rPr>
                        <a:t>strace</a:t>
                      </a:r>
                      <a:endParaRPr lang="en-GB" sz="12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Traces system calls and signals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Dynamic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Very similar to ltrace, but instead of calling library functions, this utility traces system calls, i.e. how the software interfaces with the Linux kernel.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2564323"/>
                  </a:ext>
                </a:extLst>
              </a:tr>
              <a:tr h="17917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b="1" kern="100" dirty="0">
                          <a:effectLst/>
                        </a:rPr>
                        <a:t>nm</a:t>
                      </a:r>
                      <a:endParaRPr lang="en-GB" sz="12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List symbols from object files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>
                          <a:effectLst/>
                        </a:rPr>
                        <a:t>Static Analysis</a:t>
                      </a:r>
                      <a:endParaRPr lang="en-GB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kern="100" dirty="0">
                          <a:effectLst/>
                        </a:rPr>
                        <a:t>If code has been compiled with debug information (e.g. </a:t>
                      </a:r>
                      <a:r>
                        <a:rPr lang="en-GB" sz="1200" kern="100" dirty="0" err="1">
                          <a:effectLst/>
                        </a:rPr>
                        <a:t>gcc’s</a:t>
                      </a:r>
                      <a:r>
                        <a:rPr lang="en-GB" sz="1200" kern="100" dirty="0">
                          <a:effectLst/>
                        </a:rPr>
                        <a:t> -g switch) and therefore is not “stripped”, this command will list symbol value, type, section location etc.</a:t>
                      </a:r>
                      <a:endParaRPr lang="en-GB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61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483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811AB-F268-4206-7099-3D48CD4A9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 err="1"/>
              <a:t>readelf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F6A1A-045B-856C-6E62-FC78C632C4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938" y="499084"/>
            <a:ext cx="7100278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readelf’s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“-h” or file header switch, displays the following information: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32D74-1D6D-335D-1FA0-6CFDB25EAA2D}"/>
              </a:ext>
            </a:extLst>
          </p:cNvPr>
          <p:cNvSpPr txBox="1"/>
          <p:nvPr/>
        </p:nvSpPr>
        <p:spPr>
          <a:xfrm>
            <a:off x="4706938" y="1134084"/>
            <a:ext cx="7100278" cy="397031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sz="12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readelf</a:t>
            </a:r>
            <a:r>
              <a:rPr lang="en-GB" sz="12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-h </a:t>
            </a:r>
            <a:r>
              <a:rPr lang="en-GB" sz="12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ELF Header: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GB" sz="12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Magic:   7f 45 4c 46 02 01 01 00 00 00 00 00 00 00 00 00 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Class:                             ELF64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Data:                              2's complement, little endian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Version:                           1 (current)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OS/ABI:                            UNIX - System V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ABI Version:                       0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Type:                              DYN (Position-Independent Executable file)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Machine:                           AArch64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Version:                           0x1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Entry point address:               0x740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Start of program headers:          64 (bytes into file)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Start of section headers:          68904 (bytes into file)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Flags:                             0x0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 of this header:               64 (bytes)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 of program headers:           56 (bytes)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Number of program headers:         9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Size of section headers:           64 (bytes)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Number of section headers:         28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2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Section header string table index: 27</a:t>
            </a:r>
            <a:endParaRPr lang="en-GB" sz="12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3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3F626E-B43B-D0F3-C865-8148612E4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file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C5F92-3772-A071-823E-B2BDD3C2B5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5038" y="435584"/>
            <a:ext cx="6964362" cy="4094163"/>
          </a:xfrm>
        </p:spPr>
        <p:txBody>
          <a:bodyPr/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of the earliest Unix commands, Linux’s “file” command works by performing the following logic:</a:t>
            </a:r>
            <a:endParaRPr lang="en-GB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407BAF-CF21-EC97-9515-8BE711E16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465289"/>
              </p:ext>
            </p:extLst>
          </p:nvPr>
        </p:nvGraphicFramePr>
        <p:xfrm>
          <a:off x="4745038" y="1490662"/>
          <a:ext cx="7062178" cy="4745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81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3F626E-B43B-D0F3-C865-8148612E4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file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2B350-9749-548E-8183-310216A6C6B9}"/>
              </a:ext>
            </a:extLst>
          </p:cNvPr>
          <p:cNvSpPr txBox="1"/>
          <p:nvPr/>
        </p:nvSpPr>
        <p:spPr>
          <a:xfrm>
            <a:off x="4686300" y="505965"/>
            <a:ext cx="7120916" cy="5459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type of test that succeeds initiates the printing of the file type to </a:t>
            </a:r>
            <a:r>
              <a:rPr lang="en-GB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stdout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Filesystem test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succeeds…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Magic test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succeeds…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 test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succeeds…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7E98A-1187-CEC5-7061-EFADEBE02A8B}"/>
              </a:ext>
            </a:extLst>
          </p:cNvPr>
          <p:cNvSpPr txBox="1"/>
          <p:nvPr/>
        </p:nvSpPr>
        <p:spPr>
          <a:xfrm>
            <a:off x="5092700" y="1822707"/>
            <a:ext cx="6096000" cy="7098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file Documents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Documents: directory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A01D28-5583-CEC0-9C4C-569C073D03A5}"/>
              </a:ext>
            </a:extLst>
          </p:cNvPr>
          <p:cNvSpPr txBox="1"/>
          <p:nvPr/>
        </p:nvSpPr>
        <p:spPr>
          <a:xfrm>
            <a:off x="5092700" y="3325744"/>
            <a:ext cx="6096000" cy="17636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file 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ELF 64-bit LSB pie executable, ARM aarch64, version 1 (SYSV), dynamically linked, interpreter /lib/ld-linux-aarch64.so.1, 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BuildID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[sha1]=8596b7f0323334af6af660d0e6cb617e5e17bb84, for GNU/Linux 3.7.0, not stripped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29F30-8EB5-7051-6E77-229324BD12B4}"/>
              </a:ext>
            </a:extLst>
          </p:cNvPr>
          <p:cNvSpPr txBox="1"/>
          <p:nvPr/>
        </p:nvSpPr>
        <p:spPr>
          <a:xfrm>
            <a:off x="5092700" y="5674640"/>
            <a:ext cx="6096000" cy="70981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file hello.cpp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hello.cpp: C++ source, ASCII text</a:t>
            </a:r>
            <a:endParaRPr lang="en-GB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AF7A64-EFC1-5527-B3A6-CF1F09C4ABE7}"/>
              </a:ext>
            </a:extLst>
          </p:cNvPr>
          <p:cNvCxnSpPr/>
          <p:nvPr/>
        </p:nvCxnSpPr>
        <p:spPr>
          <a:xfrm>
            <a:off x="11557000" y="1532869"/>
            <a:ext cx="0" cy="5138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Binaries and Linux Tools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379128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1100" dirty="0"/>
              <a:t>Linux Executables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Common Terminology Used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Types of Code Analysis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Stages in Creating an Executable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Challenges of Reverse Engineering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About ELF files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Static vs. Dynamic Compiled Binaries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ELF Magic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What is ELF “magic”?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Exploring ELF files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Exploring ELF Magic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Linux Tools Overview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Linux Tools in Detail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 err="1"/>
              <a:t>readelf</a:t>
            </a:r>
            <a:endParaRPr lang="en-GB" sz="1100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file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 err="1"/>
              <a:t>objdump</a:t>
            </a:r>
            <a:endParaRPr lang="en-GB" sz="1100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strings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nm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Tools: dependencies and calls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Discovering Shared Object Dependencies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Discovering a Binary’s Library Calls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GB" sz="1100" dirty="0"/>
              <a:t>Discovering a Binary’s System Calls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Identify the steps required to create executables</a:t>
            </a:r>
          </a:p>
          <a:p>
            <a:pPr lvl="1"/>
            <a:r>
              <a:rPr lang="en-US" sz="1100" dirty="0"/>
              <a:t>Describe ELF magic</a:t>
            </a:r>
          </a:p>
          <a:p>
            <a:pPr lvl="1"/>
            <a:r>
              <a:rPr lang="en-US" sz="1100" dirty="0"/>
              <a:t>Differentiate and use appropriate Linux command line tools to investigate suspected binary files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7FF83-708B-89D0-6B57-063C16A1DD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 err="1"/>
              <a:t>objdump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A11A-C5E0-CD02-1095-7CC2068DEC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537184"/>
            <a:ext cx="7112978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Linux powerful tool, used more by those interested in compilation than actual software engineers.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compilers create particular entries inside the object file which can be easily extracted.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their existence identifies the code’s manufacture and origin.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 this, we can examine the </a:t>
            </a:r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.comment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section: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07687-7E43-E651-FEAF-0E81F9B1F63C}"/>
              </a:ext>
            </a:extLst>
          </p:cNvPr>
          <p:cNvSpPr txBox="1"/>
          <p:nvPr/>
        </p:nvSpPr>
        <p:spPr>
          <a:xfrm>
            <a:off x="4694238" y="3788096"/>
            <a:ext cx="7112978" cy="206210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objdump</a:t>
            </a: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-s --section .comment 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    file format elf64-littleaarch64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Contents of section .comment: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0000 4743433a 20285562 756e7475 2031332e  </a:t>
            </a:r>
            <a:r>
              <a:rPr lang="en-GB" sz="16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GCC: (Ubuntu 13.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0010 322e302d 34756275 6e747533 29203133 </a:t>
            </a:r>
            <a:r>
              <a:rPr lang="en-GB" sz="16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2.0-4ubuntu3) 13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0020 2e322e30 00                         </a:t>
            </a:r>
            <a:r>
              <a:rPr lang="en-GB" sz="1600" kern="100" dirty="0">
                <a:solidFill>
                  <a:srgbClr val="FFFF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.2.0.    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185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6879C-2744-9EE2-EEF0-AAE222603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strings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2D862-0308-D6C8-9A82-2F670D9D7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0438" y="367931"/>
            <a:ext cx="7036778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trings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useful GNU development tool which can output sequences of printable characters in a file, including a binary object.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such it is possible to use a simple pipeline to search for our suspected compiler…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/12/include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Again, it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doesn’t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confirm the language, but it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confirm the compilation tools used.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983E7-C6D5-51DD-F8A1-4121118B5B5B}"/>
              </a:ext>
            </a:extLst>
          </p:cNvPr>
          <p:cNvSpPr txBox="1"/>
          <p:nvPr/>
        </p:nvSpPr>
        <p:spPr>
          <a:xfrm>
            <a:off x="4770438" y="2281484"/>
            <a:ext cx="6926262" cy="1171411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strings -a </a:t>
            </a:r>
            <a:r>
              <a:rPr lang="en-GB" sz="18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sz="18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| grep -</a:t>
            </a:r>
            <a:r>
              <a:rPr lang="en-GB" sz="18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sz="18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GCC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(Ubuntu 13.2.0-4ubuntu3) 13.2.0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GB" sz="18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/lib/</a:t>
            </a:r>
            <a:r>
              <a:rPr lang="en-GB" sz="1800" kern="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gcc</a:t>
            </a:r>
            <a:r>
              <a:rPr lang="en-GB" sz="18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/aarch64-linux-gnu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35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95C1D4-B585-1548-D115-EAF31EBCF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none" dirty="0"/>
              <a:t>nm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2A6BE-5187-0AC6-16FC-6596604347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10138" y="372084"/>
            <a:ext cx="6897078" cy="4094163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nm</a:t>
            </a:r>
            <a:r>
              <a:rPr lang="en-US" b="1" dirty="0"/>
              <a:t> is another static analysis tool; its job is to </a:t>
            </a:r>
            <a:r>
              <a:rPr lang="en-GB" b="1" kern="100" dirty="0"/>
              <a:t>l</a:t>
            </a:r>
            <a:r>
              <a:rPr lang="en-GB" sz="1600" b="1" kern="100" dirty="0">
                <a:effectLst/>
              </a:rPr>
              <a:t>ist symbols found in object files</a:t>
            </a:r>
            <a:endParaRPr lang="en-GB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92042-ADAD-9B2F-1542-A2C3E885E75F}"/>
              </a:ext>
            </a:extLst>
          </p:cNvPr>
          <p:cNvSpPr txBox="1"/>
          <p:nvPr/>
        </p:nvSpPr>
        <p:spPr>
          <a:xfrm>
            <a:off x="4910138" y="1043667"/>
            <a:ext cx="7040562" cy="550920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nm ./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1600" kern="100" dirty="0">
              <a:solidFill>
                <a:srgbClr val="92D05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000000000001fd88 a _DYNAMIC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000000000001ffc8 a _GLOBAL_OFFSET_TABLE_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0000000000000890 R _</a:t>
            </a:r>
            <a:r>
              <a:rPr lang="en-GB" sz="1600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IO_stdin_used</a:t>
            </a:r>
            <a:endParaRPr lang="en-GB" sz="1600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w _</a:t>
            </a:r>
            <a:r>
              <a:rPr lang="en-GB" sz="1600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ITM_deregisterTMCloneTable</a:t>
            </a:r>
            <a:endParaRPr lang="en-GB" sz="1600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w _</a:t>
            </a:r>
            <a:r>
              <a:rPr lang="en-GB" sz="1600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ITM_registerTMCloneTable</a:t>
            </a:r>
            <a:endParaRPr lang="en-GB" sz="1600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00000000000008a6 r _ZNSt8__detail30__integer_to_chars_is_unsignedIjEE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00000000000008a7 r _ZNSt8__detail30__integer_to_chars_is_unsignedImEE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00000000000008a8 r _ZNSt8__detail30__integer_to_chars_is_unsignedIyEE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U _ZSt21ios_base_library_initv@GLIBCXX_3.4.32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U _ZSt4cout@GLIBCXX_3.4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U _ZStlsISt11char_traitsIcEERSt13basic_ostreamIcT_ES5_PKc@GLIBCXX_3.4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0000000000000990 r __FRAME_END__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00000000000008ac r __GNU_EH_FRAME_HDR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0000000000020010 D __TMC_END__</a:t>
            </a:r>
          </a:p>
          <a:p>
            <a:r>
              <a:rPr lang="en-GB" sz="1600" kern="1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0000000000000278 r __</a:t>
            </a:r>
            <a:r>
              <a:rPr lang="en-GB" sz="1600" kern="1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abi_tag</a:t>
            </a:r>
            <a:endParaRPr lang="en-GB" sz="1600" kern="100" dirty="0">
              <a:solidFill>
                <a:schemeClr val="bg1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95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D145C3-4CC1-4FEF-45C8-2971879091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Discovering Shared Object Dependencies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5C64A-4FCA-95A4-585A-D486F8567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9800" y="372084"/>
            <a:ext cx="7057416" cy="4094163"/>
          </a:xfrm>
        </p:spPr>
        <p:txBody>
          <a:bodyPr/>
          <a:lstStyle/>
          <a:p>
            <a:r>
              <a:rPr lang="en-GB" sz="1800" b="1" kern="100" dirty="0">
                <a:effectLst/>
              </a:rPr>
              <a:t>As noted, </a:t>
            </a:r>
            <a:r>
              <a:rPr lang="en-GB" sz="1800" b="1" kern="100" dirty="0" err="1">
                <a:effectLst/>
                <a:latin typeface="Consolas" panose="020B0609020204030204" pitchFamily="49" charset="0"/>
              </a:rPr>
              <a:t>ldd</a:t>
            </a:r>
            <a:r>
              <a:rPr lang="en-GB" sz="1800" b="1" kern="100" dirty="0">
                <a:effectLst/>
              </a:rPr>
              <a:t> </a:t>
            </a:r>
            <a:r>
              <a:rPr lang="en-GB" sz="1800" b="1" kern="100" dirty="0"/>
              <a:t>l</a:t>
            </a:r>
            <a:r>
              <a:rPr lang="en-GB" sz="1800" b="1" kern="100" dirty="0">
                <a:effectLst/>
              </a:rPr>
              <a:t>ists all shared object dependencies required by an application.</a:t>
            </a:r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62CEB-0D2D-1DBE-42CE-B3F9E94C43D0}"/>
              </a:ext>
            </a:extLst>
          </p:cNvPr>
          <p:cNvSpPr txBox="1"/>
          <p:nvPr/>
        </p:nvSpPr>
        <p:spPr>
          <a:xfrm>
            <a:off x="4749800" y="1293966"/>
            <a:ext cx="7162800" cy="280076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92D050"/>
                </a:solidFill>
                <a:latin typeface="Consolas" panose="020B0609020204030204" pitchFamily="49" charset="0"/>
              </a:rPr>
              <a:t>$ </a:t>
            </a:r>
            <a:r>
              <a:rPr lang="en-GB" sz="1600" dirty="0" err="1">
                <a:solidFill>
                  <a:srgbClr val="92D050"/>
                </a:solidFill>
                <a:latin typeface="Consolas" panose="020B0609020204030204" pitchFamily="49" charset="0"/>
              </a:rPr>
              <a:t>ldd</a:t>
            </a:r>
            <a:r>
              <a:rPr lang="en-GB" sz="160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92D050"/>
                </a:solidFill>
                <a:latin typeface="Consolas" panose="020B0609020204030204" pitchFamily="49" charset="0"/>
              </a:rPr>
              <a:t>hello.out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linux-vdso.so.1 (0x0000ffffb6896000)	</a:t>
            </a:r>
          </a:p>
          <a:p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libstdc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++.so.6 =&gt; /lib/aarch64-linux-gnu/</a:t>
            </a:r>
            <a:r>
              <a:rPr lang="en-GB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libstdc</a:t>
            </a:r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++.so.6 (0x0000ffffb65c0000)	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libc.so.6 =&gt; /lib/aarch64-linux-gnu/libc.so.6 (0x0000ffffb6410000)	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libm.so.6 =&gt; /lib/aarch64-linux-gnu/libm.so.6 (0x0000ffffb6360000)	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/lib/ld-linux-aarch64.so.1 (0x0000ffffb6859000)	</a:t>
            </a:r>
          </a:p>
          <a:p>
            <a:r>
              <a:rPr lang="en-GB" sz="1600" dirty="0">
                <a:solidFill>
                  <a:schemeClr val="bg1"/>
                </a:solidFill>
                <a:latin typeface="Consolas" panose="020B0609020204030204" pitchFamily="49" charset="0"/>
              </a:rPr>
              <a:t>libgcc_s.so.1 =&gt; /lib/aarch64-linux-gnu/libgcc_s.so.1 (0x0000ffffb6320000)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FD7B5-5CA9-44F0-243E-98B8E941AB6B}"/>
              </a:ext>
            </a:extLst>
          </p:cNvPr>
          <p:cNvSpPr txBox="1"/>
          <p:nvPr/>
        </p:nvSpPr>
        <p:spPr>
          <a:xfrm>
            <a:off x="4644416" y="4449713"/>
            <a:ext cx="7268184" cy="156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</a:rPr>
              <a:t>As you can see, it lists the binary’s: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</a:rPr>
              <a:t>dependent libraries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</a:rPr>
              <a:t>key version information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</a:rPr>
              <a:t>their paths in the Linux filesystem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3373986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Discovering a Binary’s Library Calls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Recap:</a:t>
            </a:r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ldd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tells you which libraries a binary is linked to (and their filesystem location)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Knowing which shared objects (or “libraries”) are being called by a binary’s process as it executes is critical information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ltrace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performs this job: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2C1BC4-C173-85ED-F8AA-E4156777491A}"/>
              </a:ext>
            </a:extLst>
          </p:cNvPr>
          <p:cNvSpPr txBox="1"/>
          <p:nvPr/>
        </p:nvSpPr>
        <p:spPr>
          <a:xfrm>
            <a:off x="4694238" y="3302766"/>
            <a:ext cx="7112978" cy="286187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ltrace</a:t>
            </a: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./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libc_start_main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(0xaaaad3370854, 1, 0xffffe059de18, 0 &lt;unfinished ...&gt;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_ZStlsISt11char_traitsIcEERSt13basic_ostreamIcT_ES5_PKc(0xffffba7c36c0, 0xaaaad3370898, 0xffffe059de28, 0xaaaad3370854) = 0xffffba7c36c0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cxa_finalize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(0xaaaad3390008, 0xaaaad3370800, 0xffffba814008, 0) = 1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Hello, world!+++ exited (status 0) +++</a:t>
            </a:r>
            <a:endParaRPr lang="en-GB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79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114F5-A9EC-B393-34CF-91FE80826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Monitoring the Binary’s System Calls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012F3-B47D-6F4A-96AB-E9C5AA5CC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372084"/>
            <a:ext cx="6998678" cy="409416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 key aspect to understanding the behaviour of a binary is to monitor its system calls.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i.e. interactions with the OS Kernel.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Shows </a:t>
            </a:r>
            <a:r>
              <a:rPr lang="en-GB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calls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100" dirty="0">
                <a:effectLst/>
                <a:highlight>
                  <a:srgbClr val="00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kern="1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 values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This uses the </a:t>
            </a: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strace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utility.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31F5E-7C9F-EE42-C184-A9A25F9C92DB}"/>
              </a:ext>
            </a:extLst>
          </p:cNvPr>
          <p:cNvSpPr txBox="1"/>
          <p:nvPr/>
        </p:nvSpPr>
        <p:spPr>
          <a:xfrm>
            <a:off x="4808538" y="2248818"/>
            <a:ext cx="7167562" cy="403187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strace</a:t>
            </a:r>
            <a:r>
              <a:rPr lang="en-GB" sz="1600" kern="100" dirty="0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./</a:t>
            </a:r>
            <a:r>
              <a:rPr lang="en-GB" sz="1600" kern="100" dirty="0" err="1">
                <a:solidFill>
                  <a:srgbClr val="92D05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execve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("./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["./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hello.out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"], 0xffffc7f48f70 /* 45 vars */) = 0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brk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(NULL)                               = 0xaaaacdde2000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mmap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(NULL, 8192, PROT_READ|PROT_WRITE, MAP_PRIVATE|MAP_ANONYMOUS, -1, 0) = 0xffff9ab08000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faccessat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(AT_FDCWD, "/etc/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ld.so.preload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R_OK) = -1 ENOENT (No such file or directory)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openat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(AT_FDCWD, "/etc/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ld.so.cache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O_RDONLY|O_CLOEXEC) = 3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newfstatat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"", {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st_mode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=S_IFREG|0644, </a:t>
            </a:r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st_size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=63377, ...}, AT_EMPTY_PATH) = 0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mmap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(NULL, 63377, PROT_READ, MAP_PRIVATE, 3, 0) = 0xffff9aaf8000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close(3)                                = 0</a:t>
            </a:r>
            <a:endParaRPr lang="en-GB" sz="16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kern="1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openat</a:t>
            </a:r>
            <a:r>
              <a:rPr lang="en-GB" sz="1600" kern="1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(AT_FDCWD, "/lib/aarch64-linux-gnu/</a:t>
            </a:r>
            <a:r>
              <a:rPr lang="en-GB" sz="1600" kern="1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libstdc</a:t>
            </a:r>
            <a:r>
              <a:rPr lang="en-GB" sz="1600" kern="1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++.so.6", O_RDONLY|O_CLOEXEC)</a:t>
            </a:r>
            <a:r>
              <a:rPr lang="en-GB" sz="1600" kern="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600" kern="100" dirty="0">
                <a:solidFill>
                  <a:srgbClr val="FFFF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GB" sz="1600" kern="1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GB" sz="16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BC6B1-B2A4-EFC1-3B18-0BD0E1D3BC5A}"/>
              </a:ext>
            </a:extLst>
          </p:cNvPr>
          <p:cNvSpPr txBox="1"/>
          <p:nvPr/>
        </p:nvSpPr>
        <p:spPr>
          <a:xfrm>
            <a:off x="4734719" y="635001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Note. Extract only with a sample call highlighted.</a:t>
            </a:r>
            <a:endParaRPr lang="en-GB" sz="1800" kern="1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43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Linux tools to investigate a binary object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168121"/>
            <a:ext cx="5748946" cy="5376868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Linux binaries are types of executable files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Produced by a specific compilation (and linking) process</a:t>
            </a:r>
          </a:p>
          <a:p>
            <a:pPr marL="533400" lvl="1" indent="-3556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This is highly configurable at each step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May be</a:t>
            </a:r>
          </a:p>
          <a:p>
            <a:pPr marL="533400" lvl="1" indent="-3556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Executable,</a:t>
            </a:r>
          </a:p>
          <a:p>
            <a:pPr marL="533400" lvl="1" indent="-3556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Relocation or</a:t>
            </a:r>
          </a:p>
          <a:p>
            <a:pPr marL="533400" lvl="1" indent="-3556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Shared Object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Reverse Engineering can be complicated by:</a:t>
            </a:r>
          </a:p>
          <a:p>
            <a:pPr marL="177800" lvl="1" indent="-177800">
              <a:spcAft>
                <a:spcPts val="600"/>
              </a:spcAft>
            </a:pPr>
            <a:r>
              <a:rPr lang="en-US" dirty="0"/>
              <a:t>Stripping</a:t>
            </a:r>
          </a:p>
          <a:p>
            <a:pPr marL="177800" lvl="1" indent="-177800">
              <a:spcAft>
                <a:spcPts val="600"/>
              </a:spcAft>
            </a:pPr>
            <a:r>
              <a:rPr lang="en-US" dirty="0"/>
              <a:t>Optimization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Reverse Engineering can be achieved through static or dynamic analysis</a:t>
            </a:r>
          </a:p>
          <a:p>
            <a:pPr marL="177800" lvl="1" indent="-177800">
              <a:spcAft>
                <a:spcPts val="600"/>
              </a:spcAft>
            </a:pPr>
            <a:r>
              <a:rPr lang="en-US" dirty="0"/>
              <a:t>Name Mangling (particularly C++ originated code)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Understanding an ELF’s format allows you to read it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from a </a:t>
            </a:r>
            <a:r>
              <a:rPr lang="en-US" dirty="0" err="1"/>
              <a:t>hexdump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Using specific Linux utilities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Linux utilities which help you to explore binaries include: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readelf</a:t>
            </a:r>
            <a:r>
              <a:rPr lang="en-US" dirty="0"/>
              <a:t>, file, nm, </a:t>
            </a:r>
            <a:r>
              <a:rPr lang="en-US" dirty="0" err="1"/>
              <a:t>ldd</a:t>
            </a:r>
            <a:r>
              <a:rPr lang="en-US" dirty="0"/>
              <a:t>, </a:t>
            </a:r>
            <a:r>
              <a:rPr lang="en-US" dirty="0" err="1"/>
              <a:t>objdump</a:t>
            </a:r>
            <a:r>
              <a:rPr lang="en-US" dirty="0"/>
              <a:t> and strings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ltrace</a:t>
            </a:r>
            <a:r>
              <a:rPr lang="en-US" dirty="0"/>
              <a:t> and </a:t>
            </a:r>
            <a:r>
              <a:rPr lang="en-US" dirty="0" err="1"/>
              <a:t>strace</a:t>
            </a: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2068AF-D704-B4CF-D5E8-2047C5D67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Common Terminology Used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F8DC7-82B7-EB98-2807-6D17693E4B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33938" y="460984"/>
            <a:ext cx="7065962" cy="6054116"/>
          </a:xfrm>
        </p:spPr>
        <p:txBody>
          <a:bodyPr/>
          <a:lstStyle/>
          <a:p>
            <a:r>
              <a:rPr lang="en-US" b="1" dirty="0"/>
              <a:t>Some enabling terms for this chapter:</a:t>
            </a:r>
          </a:p>
          <a:p>
            <a:endParaRPr lang="en-US" b="1" dirty="0"/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OS (</a:t>
            </a:r>
            <a:r>
              <a:rPr lang="en-US" b="1" dirty="0">
                <a:solidFill>
                  <a:srgbClr val="0F0F0F"/>
                </a:solidFill>
                <a:latin typeface="Söhne"/>
              </a:rPr>
              <a:t>Operating System)</a:t>
            </a:r>
            <a:endParaRPr lang="en-US" b="1" i="0" dirty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Software components that provide an interface between the hardware and user applications.  </a:t>
            </a: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OS Kernel</a:t>
            </a:r>
          </a:p>
          <a:p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Core element 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of OS;  a low-level, privileged software component that manages hardware resources, provides an abstraction layer for applications, and aids communication between software and hardware.</a:t>
            </a:r>
          </a:p>
          <a:p>
            <a:br>
              <a:rPr lang="en-US" dirty="0">
                <a:solidFill>
                  <a:srgbClr val="0F0F0F"/>
                </a:solidFill>
                <a:latin typeface="Söhne"/>
              </a:rPr>
            </a:br>
            <a:r>
              <a:rPr lang="en-US" b="1" dirty="0">
                <a:solidFill>
                  <a:srgbClr val="0F0F0F"/>
                </a:solidFill>
                <a:latin typeface="Söhne"/>
              </a:rPr>
              <a:t>Binary (or executable)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A file that contains a program in a form of machine code that can (typically) be executed by the native operating system and CPU.</a:t>
            </a: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r>
              <a:rPr lang="en-US" b="1" dirty="0">
                <a:solidFill>
                  <a:srgbClr val="0F0F0F"/>
                </a:solidFill>
                <a:latin typeface="Söhne"/>
              </a:rPr>
              <a:t>Process</a:t>
            </a:r>
          </a:p>
          <a:p>
            <a:r>
              <a:rPr lang="en-US" dirty="0">
                <a:solidFill>
                  <a:srgbClr val="0F0F0F"/>
                </a:solidFill>
                <a:latin typeface="Söhne"/>
              </a:rPr>
              <a:t>An instance of a running executable; an </a:t>
            </a:r>
            <a:r>
              <a:rPr lang="en-US" b="1" dirty="0">
                <a:solidFill>
                  <a:srgbClr val="0F0F0F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ndependent unit of execution with its own memory space, state and resources, managed by the OS Kernel.  It can interact with files, perform system calls and </a:t>
            </a:r>
            <a:r>
              <a:rPr lang="en-US" dirty="0">
                <a:solidFill>
                  <a:srgbClr val="0F0F0F"/>
                </a:solidFill>
                <a:latin typeface="Söhne"/>
              </a:rPr>
              <a:t>communicate with other processes.</a:t>
            </a:r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US" b="1" dirty="0">
              <a:solidFill>
                <a:srgbClr val="0F0F0F"/>
              </a:solidFill>
              <a:latin typeface="Söhne"/>
            </a:endParaRP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15034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Tool Interface Standard (TIS) Executable and Linking Format (ELF) Specification Version 1.2 (no date). Available at: https://refspecs.linuxfoundation.org/elf/elf.pdf (Accessed: 16 November 2023).</a:t>
            </a:r>
          </a:p>
          <a:p>
            <a:endParaRPr lang="en-US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Must be able to </a:t>
            </a:r>
            <a:r>
              <a:rPr lang="en-US" dirty="0"/>
              <a:t>identify the steps required to create executables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Should be able to </a:t>
            </a:r>
            <a:r>
              <a:rPr lang="en-GB" dirty="0"/>
              <a:t>describe ELF magic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GB" b="1" dirty="0"/>
              <a:t>Could</a:t>
            </a:r>
            <a:r>
              <a:rPr lang="en-GB" dirty="0"/>
              <a:t> </a:t>
            </a:r>
            <a:r>
              <a:rPr lang="en-GB" b="1" dirty="0"/>
              <a:t>be able to </a:t>
            </a:r>
            <a:r>
              <a:rPr lang="en-US" sz="1800" dirty="0"/>
              <a:t>differentiate and use appropriate Linux command line tools to investigate suspected binary files</a:t>
            </a:r>
            <a:endParaRPr lang="en-US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6FE2-DD7F-15E3-E487-869AA6E98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Types of Code Analysis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E5900-8B30-E608-4444-41B3EC31F0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575284"/>
            <a:ext cx="6770078" cy="4094163"/>
          </a:xfrm>
        </p:spPr>
        <p:txBody>
          <a:bodyPr/>
          <a:lstStyle/>
          <a:p>
            <a:r>
              <a:rPr lang="en-US" b="1" dirty="0"/>
              <a:t>There are two primary types of code analysis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Static Code Analysis</a:t>
            </a:r>
          </a:p>
          <a:p>
            <a:pPr marL="723900" indent="-368300">
              <a:buFont typeface="Arial" panose="020B0604020202020204" pitchFamily="34" charset="0"/>
              <a:buChar char="•"/>
            </a:pPr>
            <a:r>
              <a:rPr lang="en-US" dirty="0"/>
              <a:t>Performed when code not executing</a:t>
            </a:r>
          </a:p>
          <a:p>
            <a:pPr marL="723900" indent="-368300">
              <a:buFont typeface="Arial" panose="020B0604020202020204" pitchFamily="34" charset="0"/>
              <a:buChar char="•"/>
            </a:pPr>
            <a:r>
              <a:rPr lang="en-US" dirty="0"/>
              <a:t>Can be performed on source or object code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Dynamic Code Analysis</a:t>
            </a:r>
          </a:p>
          <a:p>
            <a:pPr marL="723900" indent="-368300">
              <a:buFont typeface="Arial" panose="020B0604020202020204" pitchFamily="34" charset="0"/>
              <a:buChar char="•"/>
            </a:pPr>
            <a:r>
              <a:rPr lang="en-US" dirty="0"/>
              <a:t>Performed when code is executing, i.e. as a process</a:t>
            </a:r>
          </a:p>
          <a:p>
            <a:pPr marL="723900" indent="-368300">
              <a:buFont typeface="Arial" panose="020B0604020202020204" pitchFamily="34" charset="0"/>
              <a:buChar char="•"/>
            </a:pPr>
            <a:r>
              <a:rPr lang="en-US" dirty="0"/>
              <a:t>Performed on the object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Reverse Engineering code relies on a mixture of both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tools investigate the object code as a binary file object, e.g. an 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tools investigate the object code loaded into memory as an instigated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68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7084E1-13E8-D525-920D-71481046A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kern="100" cap="none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Stages in creating an executable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DB465-50BA-46D7-F25A-8730B8361A8C}"/>
              </a:ext>
            </a:extLst>
          </p:cNvPr>
          <p:cNvSpPr txBox="1"/>
          <p:nvPr/>
        </p:nvSpPr>
        <p:spPr>
          <a:xfrm>
            <a:off x="4406900" y="387943"/>
            <a:ext cx="742950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Linux, there is a four-stage process for converting C++ source code into an executable 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E58D590-2289-8493-467C-79EB1A259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208153"/>
              </p:ext>
            </p:extLst>
          </p:nvPr>
        </p:nvGraphicFramePr>
        <p:xfrm>
          <a:off x="4508500" y="1206382"/>
          <a:ext cx="7298716" cy="5499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72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1928F-AFC4-20A0-A76D-06E90B38E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Challenges of Reverse Engineering</a:t>
            </a:r>
            <a:endParaRPr lang="en-GB" sz="9600" cap="none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224B4-0592-ADC3-624A-3D324F016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8038" y="372084"/>
            <a:ext cx="7189178" cy="6219216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compiler techniques can make reverse engineering a much more difficult process.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three common challenges are:</a:t>
            </a: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AA09D65-7DB7-E147-9534-056111BC1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2381668"/>
              </p:ext>
            </p:extLst>
          </p:nvPr>
        </p:nvGraphicFramePr>
        <p:xfrm>
          <a:off x="4618038" y="1447800"/>
          <a:ext cx="7189178" cy="5038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968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52913D-6B63-1216-988C-C96CBF47D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 ELF Files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28F1-0FE5-BE00-DDE5-686B10FD61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0438" y="435584"/>
            <a:ext cx="6926262" cy="4094163"/>
          </a:xfrm>
        </p:spPr>
        <p:txBody>
          <a:bodyPr/>
          <a:lstStyle/>
          <a:p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three main types of ELF file you may encounter:</a:t>
            </a: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you can see each type performs a specific function in the development and execution process.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C10641-2AFB-FB42-7F1B-74495308C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3402305"/>
              </p:ext>
            </p:extLst>
          </p:nvPr>
        </p:nvGraphicFramePr>
        <p:xfrm>
          <a:off x="4770438" y="901582"/>
          <a:ext cx="6926262" cy="4483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77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A3D76B-0943-B508-F1D0-F1454BD6F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Static </a:t>
            </a:r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GB" sz="4400" b="1" kern="1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Dynamically Compiled Binaries</a:t>
            </a:r>
            <a:endParaRPr lang="en-GB" sz="4400" kern="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8AB82-378A-1470-297D-9BD2864880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1238" y="473684"/>
            <a:ext cx="6723062" cy="4094163"/>
          </a:xfrm>
        </p:spPr>
        <p:txBody>
          <a:bodyPr/>
          <a:lstStyle/>
          <a:p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difference between static and dynamically compiled binaries is also an important</a:t>
            </a:r>
            <a:r>
              <a:rPr lang="en-GB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consideration.</a:t>
            </a: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1800" b="1" kern="1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ldd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command can be used to print shared object dependencies of a dynamically compiled binary; it’s a good discovery tool.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F89BB4-F38E-FBB5-7D37-3F225E508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520538"/>
              </p:ext>
            </p:extLst>
          </p:nvPr>
        </p:nvGraphicFramePr>
        <p:xfrm>
          <a:off x="4821238" y="1519483"/>
          <a:ext cx="672306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Box 2">
            <a:extLst>
              <a:ext uri="{FF2B5EF4-FFF2-40B4-BE49-F238E27FC236}">
                <a16:creationId xmlns:a16="http://schemas.microsoft.com/office/drawing/2014/main" id="{E78A3A48-25D1-F89D-EAD7-9A6409E1775A}"/>
              </a:ext>
            </a:extLst>
          </p:cNvPr>
          <p:cNvSpPr txBox="1"/>
          <p:nvPr/>
        </p:nvSpPr>
        <p:spPr>
          <a:xfrm>
            <a:off x="7887494" y="2932112"/>
            <a:ext cx="590550" cy="4667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</a:t>
            </a:r>
            <a:endParaRPr lang="en-GB" sz="11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6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B00A69-301C-010F-8B7A-19B8F24C9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What is “ELF Magic”?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3DCBC-38F1-5AED-5DA0-4F6168A80C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14984"/>
            <a:ext cx="6316662" cy="1761516"/>
          </a:xfrm>
          <a:solidFill>
            <a:schemeClr val="tx1">
              <a:lumMod val="10000"/>
              <a:lumOff val="90000"/>
            </a:schemeClr>
          </a:solidFill>
        </p:spPr>
        <p:txBody>
          <a:bodyPr anchor="ctr"/>
          <a:lstStyle/>
          <a:p>
            <a:r>
              <a:rPr lang="en-US" sz="2000" b="0" i="1" dirty="0">
                <a:solidFill>
                  <a:srgbClr val="0F0F0F"/>
                </a:solidFill>
                <a:effectLst/>
                <a:latin typeface="Söhne"/>
              </a:rPr>
              <a:t>"ELF magic" refers to a specific sequence of bytes found at the beginning of Executable and Linkable Format (ELF) files, which are a common file format for executables, object code, shared libraries, and even core dumps in Unix-like operating systems, including Linux.</a:t>
            </a:r>
            <a:endParaRPr lang="en-GB" sz="20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ED552-D6C5-D5B5-856A-4A5B8C1EAC72}"/>
              </a:ext>
            </a:extLst>
          </p:cNvPr>
          <p:cNvSpPr txBox="1"/>
          <p:nvPr/>
        </p:nvSpPr>
        <p:spPr>
          <a:xfrm>
            <a:off x="4978400" y="2623143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</a:t>
            </a:r>
          </a:p>
        </p:txBody>
      </p:sp>
    </p:spTree>
    <p:extLst>
      <p:ext uri="{BB962C8B-B14F-4D97-AF65-F5344CB8AC3E}">
        <p14:creationId xmlns:p14="http://schemas.microsoft.com/office/powerpoint/2010/main" val="8469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13683</TotalTime>
  <Words>5483</Words>
  <Application>Microsoft Office PowerPoint</Application>
  <PresentationFormat>Widescreen</PresentationFormat>
  <Paragraphs>769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DDG_ProximaNova</vt:lpstr>
      <vt:lpstr>Krana Fat B</vt:lpstr>
      <vt:lpstr>Montserrat</vt:lpstr>
      <vt:lpstr>Montserrat Black</vt:lpstr>
      <vt:lpstr>Segoe UI</vt:lpstr>
      <vt:lpstr>Söhne</vt:lpstr>
      <vt:lpstr>Symbol</vt:lpstr>
      <vt:lpstr>Times New Roman</vt:lpstr>
      <vt:lpstr>Wingdings</vt:lpstr>
      <vt:lpstr>Office Theme</vt:lpstr>
      <vt:lpstr>Advanced C++ Internals: Chapter 1 Binaries and Linux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#1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1156</cp:revision>
  <cp:lastPrinted>2019-07-11T13:24:49Z</cp:lastPrinted>
  <dcterms:created xsi:type="dcterms:W3CDTF">2019-07-10T13:11:53Z</dcterms:created>
  <dcterms:modified xsi:type="dcterms:W3CDTF">2024-11-04T13:02:48Z</dcterms:modified>
  <cp:category/>
</cp:coreProperties>
</file>